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1" r:id="rId2"/>
    <p:sldId id="264" r:id="rId3"/>
    <p:sldId id="285" r:id="rId4"/>
    <p:sldId id="286" r:id="rId5"/>
    <p:sldId id="289" r:id="rId6"/>
    <p:sldId id="288" r:id="rId7"/>
    <p:sldId id="290" r:id="rId8"/>
    <p:sldId id="297" r:id="rId9"/>
    <p:sldId id="295" r:id="rId10"/>
    <p:sldId id="298" r:id="rId11"/>
    <p:sldId id="296" r:id="rId12"/>
    <p:sldId id="300" r:id="rId13"/>
    <p:sldId id="293" r:id="rId14"/>
    <p:sldId id="299" r:id="rId15"/>
    <p:sldId id="303" r:id="rId16"/>
    <p:sldId id="294" r:id="rId17"/>
    <p:sldId id="304" r:id="rId18"/>
    <p:sldId id="291" r:id="rId19"/>
    <p:sldId id="283" r:id="rId20"/>
    <p:sldId id="284" r:id="rId21"/>
  </p:sldIdLst>
  <p:sldSz cx="9144000" cy="6858000" type="screen4x3"/>
  <p:notesSz cx="6858000" cy="9144000"/>
  <p:embeddedFontLst>
    <p:embeddedFont>
      <p:font typeface="Comic Sans MS" pitchFamily="66" charset="0"/>
      <p:regular r:id="rId22"/>
      <p:bold r:id="rId23"/>
      <p:italic r:id="rId24"/>
      <p:boldItalic r:id="rId25"/>
    </p:embeddedFont>
    <p:embeddedFont>
      <p:font typeface="Verdana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86" d="100"/>
          <a:sy n="86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1B7FF6-FB46-40C3-A41B-A412CA3B0962}" type="doc">
      <dgm:prSet loTypeId="urn:microsoft.com/office/officeart/2005/8/layout/chevron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6E23C49-98DE-412F-80DD-D0927DCEA986}">
      <dgm:prSet phldrT="[Текст]" custT="1"/>
      <dgm:spPr/>
      <dgm:t>
        <a:bodyPr/>
        <a:lstStyle/>
        <a:p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8018328-2E51-4322-987B-E7126E7C3877}" type="parTrans" cxnId="{C5A51C66-500E-4356-B94D-09BD64EF4665}">
      <dgm:prSet/>
      <dgm:spPr/>
      <dgm:t>
        <a:bodyPr/>
        <a:lstStyle/>
        <a:p>
          <a:endParaRPr lang="ru-RU"/>
        </a:p>
      </dgm:t>
    </dgm:pt>
    <dgm:pt modelId="{63B58A41-2214-4AB5-9C28-9B4C34BDD649}" type="sibTrans" cxnId="{C5A51C66-500E-4356-B94D-09BD64EF4665}">
      <dgm:prSet/>
      <dgm:spPr/>
      <dgm:t>
        <a:bodyPr/>
        <a:lstStyle/>
        <a:p>
          <a:endParaRPr lang="ru-RU"/>
        </a:p>
      </dgm:t>
    </dgm:pt>
    <dgm:pt modelId="{4989F744-2457-4FCA-8F36-5F0C7BE1800C}">
      <dgm:prSet phldrT="[Текст]" custT="1"/>
      <dgm:spPr/>
      <dgm:t>
        <a:bodyPr/>
        <a:lstStyle/>
        <a:p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048BDB9-207F-45FA-9A2E-0B2597B923F5}" type="parTrans" cxnId="{86203F9E-626B-4E87-A929-BFAC62C568A2}">
      <dgm:prSet/>
      <dgm:spPr/>
      <dgm:t>
        <a:bodyPr/>
        <a:lstStyle/>
        <a:p>
          <a:endParaRPr lang="ru-RU"/>
        </a:p>
      </dgm:t>
    </dgm:pt>
    <dgm:pt modelId="{C383127B-A351-4F25-8D19-ACF767162CF3}" type="sibTrans" cxnId="{86203F9E-626B-4E87-A929-BFAC62C568A2}">
      <dgm:prSet/>
      <dgm:spPr/>
      <dgm:t>
        <a:bodyPr/>
        <a:lstStyle/>
        <a:p>
          <a:endParaRPr lang="ru-RU"/>
        </a:p>
      </dgm:t>
    </dgm:pt>
    <dgm:pt modelId="{4687665F-4438-4E20-8FA6-BD86D4C2378D}">
      <dgm:prSet phldrT="[Текст]" custT="1"/>
      <dgm:spPr/>
      <dgm:t>
        <a:bodyPr/>
        <a:lstStyle/>
        <a:p>
          <a:pPr marL="0" indent="0" algn="just"/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Актуальность использования данного метода в реализации проекта</a:t>
          </a:r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D1A7222-8673-471D-A4AC-9866D67E6EA3}" type="parTrans" cxnId="{1B3FB665-6E76-4EAC-ADB8-B0FA56154A3E}">
      <dgm:prSet/>
      <dgm:spPr/>
      <dgm:t>
        <a:bodyPr/>
        <a:lstStyle/>
        <a:p>
          <a:endParaRPr lang="ru-RU"/>
        </a:p>
      </dgm:t>
    </dgm:pt>
    <dgm:pt modelId="{D36262D6-AA74-4B63-B77C-562E1C17DDA4}" type="sibTrans" cxnId="{1B3FB665-6E76-4EAC-ADB8-B0FA56154A3E}">
      <dgm:prSet/>
      <dgm:spPr/>
      <dgm:t>
        <a:bodyPr/>
        <a:lstStyle/>
        <a:p>
          <a:endParaRPr lang="ru-RU"/>
        </a:p>
      </dgm:t>
    </dgm:pt>
    <dgm:pt modelId="{4E031B51-A32A-409E-938E-E020A4C2DEC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Понятие «</a:t>
          </a:r>
          <a:r>
            <a:rPr lang="ru-RU" sz="2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Биоэнергопластика</a:t>
          </a:r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»</a:t>
          </a:r>
        </a:p>
      </dgm:t>
    </dgm:pt>
    <dgm:pt modelId="{8CFEF9E9-F791-4A32-8CA9-C3EAE432E70C}" type="sibTrans" cxnId="{6299A4FF-58C6-4960-BD8D-648CB3ABC3BA}">
      <dgm:prSet/>
      <dgm:spPr/>
      <dgm:t>
        <a:bodyPr/>
        <a:lstStyle/>
        <a:p>
          <a:endParaRPr lang="ru-RU"/>
        </a:p>
      </dgm:t>
    </dgm:pt>
    <dgm:pt modelId="{7F4D7E6C-6EC5-41BC-A5FA-A9406752BE8D}" type="parTrans" cxnId="{6299A4FF-58C6-4960-BD8D-648CB3ABC3BA}">
      <dgm:prSet/>
      <dgm:spPr/>
      <dgm:t>
        <a:bodyPr/>
        <a:lstStyle/>
        <a:p>
          <a:endParaRPr lang="ru-RU"/>
        </a:p>
      </dgm:t>
    </dgm:pt>
    <dgm:pt modelId="{33748575-7915-4FB4-A570-B26302498CAC}">
      <dgm:prSet custT="1"/>
      <dgm:spPr/>
      <dgm:t>
        <a:bodyPr/>
        <a:lstStyle/>
        <a:p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Цели и задачи проекта</a:t>
          </a:r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1B9953F-92E4-4D7E-90C0-513172E2965F}" type="parTrans" cxnId="{7AF7F7C0-BA86-4E55-958F-E299B5F51416}">
      <dgm:prSet/>
      <dgm:spPr/>
      <dgm:t>
        <a:bodyPr/>
        <a:lstStyle/>
        <a:p>
          <a:endParaRPr lang="ru-RU"/>
        </a:p>
      </dgm:t>
    </dgm:pt>
    <dgm:pt modelId="{F039E8CF-B6A1-4523-91EA-0322E89A932E}" type="sibTrans" cxnId="{7AF7F7C0-BA86-4E55-958F-E299B5F51416}">
      <dgm:prSet/>
      <dgm:spPr/>
      <dgm:t>
        <a:bodyPr/>
        <a:lstStyle/>
        <a:p>
          <a:endParaRPr lang="ru-RU"/>
        </a:p>
      </dgm:t>
    </dgm:pt>
    <dgm:pt modelId="{6B885B6D-4595-42ED-9290-961F98D49543}">
      <dgm:prSet phldrT="[Текст]" custT="1"/>
      <dgm:spPr/>
      <dgm:t>
        <a:bodyPr/>
        <a:lstStyle/>
        <a:p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1EEF04D-5EC2-4A04-9E47-574C50F3B53B}" type="parTrans" cxnId="{5A5CE528-4A1E-478F-84BF-1F51A9492C5E}">
      <dgm:prSet/>
      <dgm:spPr/>
      <dgm:t>
        <a:bodyPr/>
        <a:lstStyle/>
        <a:p>
          <a:endParaRPr lang="ru-RU"/>
        </a:p>
      </dgm:t>
    </dgm:pt>
    <dgm:pt modelId="{2941C587-194E-4954-9D57-46B585A9A7A6}" type="sibTrans" cxnId="{5A5CE528-4A1E-478F-84BF-1F51A9492C5E}">
      <dgm:prSet/>
      <dgm:spPr/>
      <dgm:t>
        <a:bodyPr/>
        <a:lstStyle/>
        <a:p>
          <a:endParaRPr lang="ru-RU"/>
        </a:p>
      </dgm:t>
    </dgm:pt>
    <dgm:pt modelId="{E3EB33AA-6324-4D1C-8EB3-A0791ACD0894}">
      <dgm:prSet phldrT="[Текст]" custT="1"/>
      <dgm:spPr/>
      <dgm:t>
        <a:bodyPr/>
        <a:lstStyle/>
        <a:p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64A3C45-10C1-4D79-AD5F-12D265BD7050}" type="parTrans" cxnId="{0D5E9EE6-CBD4-472B-AB04-833AD03D470B}">
      <dgm:prSet/>
      <dgm:spPr/>
      <dgm:t>
        <a:bodyPr/>
        <a:lstStyle/>
        <a:p>
          <a:endParaRPr lang="ru-RU"/>
        </a:p>
      </dgm:t>
    </dgm:pt>
    <dgm:pt modelId="{C73FB06B-0DC2-4A44-B5D5-A751E4B460A7}" type="sibTrans" cxnId="{0D5E9EE6-CBD4-472B-AB04-833AD03D470B}">
      <dgm:prSet/>
      <dgm:spPr/>
      <dgm:t>
        <a:bodyPr/>
        <a:lstStyle/>
        <a:p>
          <a:endParaRPr lang="ru-RU"/>
        </a:p>
      </dgm:t>
    </dgm:pt>
    <dgm:pt modelId="{978DEE66-DF13-422B-B789-C67E2FB516E7}">
      <dgm:prSet phldrT="[Текст]" custT="1"/>
      <dgm:spPr/>
      <dgm:t>
        <a:bodyPr/>
        <a:lstStyle/>
        <a:p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CDECF96-5800-491E-97FF-B6D95035E4CC}" type="parTrans" cxnId="{F24B610D-325A-403D-BD29-3F3A1178C5EC}">
      <dgm:prSet/>
      <dgm:spPr/>
      <dgm:t>
        <a:bodyPr/>
        <a:lstStyle/>
        <a:p>
          <a:endParaRPr lang="ru-RU"/>
        </a:p>
      </dgm:t>
    </dgm:pt>
    <dgm:pt modelId="{15289074-2A11-4ADD-9466-821E9ED716C1}" type="sibTrans" cxnId="{F24B610D-325A-403D-BD29-3F3A1178C5EC}">
      <dgm:prSet/>
      <dgm:spPr/>
      <dgm:t>
        <a:bodyPr/>
        <a:lstStyle/>
        <a:p>
          <a:endParaRPr lang="ru-RU"/>
        </a:p>
      </dgm:t>
    </dgm:pt>
    <dgm:pt modelId="{04FF7A2D-241D-438B-AF0C-B28A4EE44532}">
      <dgm:prSet custT="1"/>
      <dgm:spPr/>
      <dgm:t>
        <a:bodyPr/>
        <a:lstStyle/>
        <a:p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Содержание проекта</a:t>
          </a:r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EA731CE-8470-44F6-B959-779558B416F5}" type="parTrans" cxnId="{9A0C3770-3BB2-4BFC-B220-F8828E235030}">
      <dgm:prSet/>
      <dgm:spPr/>
      <dgm:t>
        <a:bodyPr/>
        <a:lstStyle/>
        <a:p>
          <a:endParaRPr lang="ru-RU"/>
        </a:p>
      </dgm:t>
    </dgm:pt>
    <dgm:pt modelId="{3159F9F8-FADF-4883-ACBC-467FAE3C724A}" type="sibTrans" cxnId="{9A0C3770-3BB2-4BFC-B220-F8828E235030}">
      <dgm:prSet/>
      <dgm:spPr/>
      <dgm:t>
        <a:bodyPr/>
        <a:lstStyle/>
        <a:p>
          <a:endParaRPr lang="ru-RU"/>
        </a:p>
      </dgm:t>
    </dgm:pt>
    <dgm:pt modelId="{CCEE150D-04D9-4D98-BA90-078ED5212B3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Заключение</a:t>
          </a:r>
        </a:p>
      </dgm:t>
    </dgm:pt>
    <dgm:pt modelId="{42D48ED7-DC1A-4347-8510-987585023ADF}" type="parTrans" cxnId="{87D0FAB3-2EB7-4FE7-9F50-FF12C0C9C46F}">
      <dgm:prSet/>
      <dgm:spPr/>
      <dgm:t>
        <a:bodyPr/>
        <a:lstStyle/>
        <a:p>
          <a:endParaRPr lang="ru-RU"/>
        </a:p>
      </dgm:t>
    </dgm:pt>
    <dgm:pt modelId="{B2D0F517-270B-4A9B-9AB6-2344597A6C40}" type="sibTrans" cxnId="{87D0FAB3-2EB7-4FE7-9F50-FF12C0C9C46F}">
      <dgm:prSet/>
      <dgm:spPr/>
      <dgm:t>
        <a:bodyPr/>
        <a:lstStyle/>
        <a:p>
          <a:endParaRPr lang="ru-RU"/>
        </a:p>
      </dgm:t>
    </dgm:pt>
    <dgm:pt modelId="{1DF21C09-9F76-455F-9652-0EC12C46153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Список литературы</a:t>
          </a:r>
        </a:p>
      </dgm:t>
    </dgm:pt>
    <dgm:pt modelId="{A66ED3DA-1D48-407E-9318-14913213823E}" type="parTrans" cxnId="{B8D43294-C63B-487E-A588-7AB4C857F92C}">
      <dgm:prSet/>
      <dgm:spPr/>
      <dgm:t>
        <a:bodyPr/>
        <a:lstStyle/>
        <a:p>
          <a:endParaRPr lang="ru-RU"/>
        </a:p>
      </dgm:t>
    </dgm:pt>
    <dgm:pt modelId="{6D4235CD-DBF7-48B3-88CD-0D1C1E2FAF2A}" type="sibTrans" cxnId="{B8D43294-C63B-487E-A588-7AB4C857F92C}">
      <dgm:prSet/>
      <dgm:spPr/>
      <dgm:t>
        <a:bodyPr/>
        <a:lstStyle/>
        <a:p>
          <a:endParaRPr lang="ru-RU"/>
        </a:p>
      </dgm:t>
    </dgm:pt>
    <dgm:pt modelId="{81DC9D73-BD9C-4676-ABDC-7C0EE2C805FF}">
      <dgm:prSet phldrT="[Текст]" custT="1"/>
      <dgm:spPr/>
      <dgm:t>
        <a:bodyPr/>
        <a:lstStyle/>
        <a:p>
          <a:endParaRPr lang="ru-RU" sz="22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5A17F4C-B71E-4235-9A74-E70F46B584EA}" type="sibTrans" cxnId="{36FBD1F2-18B1-4647-95AC-83F55A0E7A35}">
      <dgm:prSet/>
      <dgm:spPr/>
      <dgm:t>
        <a:bodyPr/>
        <a:lstStyle/>
        <a:p>
          <a:endParaRPr lang="ru-RU"/>
        </a:p>
      </dgm:t>
    </dgm:pt>
    <dgm:pt modelId="{68017EC0-206E-4372-AEB8-E79B96B38335}" type="parTrans" cxnId="{36FBD1F2-18B1-4647-95AC-83F55A0E7A35}">
      <dgm:prSet/>
      <dgm:spPr/>
      <dgm:t>
        <a:bodyPr/>
        <a:lstStyle/>
        <a:p>
          <a:endParaRPr lang="ru-RU"/>
        </a:p>
      </dgm:t>
    </dgm:pt>
    <dgm:pt modelId="{CD5D1278-F700-44B8-9664-0EF2FDCBFCCC}" type="pres">
      <dgm:prSet presAssocID="{4B1B7FF6-FB46-40C3-A41B-A412CA3B09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A372D5-914A-4D11-AD08-317A8F3B95BC}" type="pres">
      <dgm:prSet presAssocID="{F6E23C49-98DE-412F-80DD-D0927DCEA986}" presName="composite" presStyleCnt="0"/>
      <dgm:spPr/>
    </dgm:pt>
    <dgm:pt modelId="{7E429933-1133-4CF0-9548-653DB933ACB0}" type="pres">
      <dgm:prSet presAssocID="{F6E23C49-98DE-412F-80DD-D0927DCEA986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349E7-E0B8-4C24-8E1C-EC7C316CB61A}" type="pres">
      <dgm:prSet presAssocID="{F6E23C49-98DE-412F-80DD-D0927DCEA986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0FE9B-75F1-4F02-82AC-48319BB00E6C}" type="pres">
      <dgm:prSet presAssocID="{63B58A41-2214-4AB5-9C28-9B4C34BDD649}" presName="sp" presStyleCnt="0"/>
      <dgm:spPr/>
    </dgm:pt>
    <dgm:pt modelId="{38A86746-C48C-402A-93AD-3D0814B7817B}" type="pres">
      <dgm:prSet presAssocID="{4989F744-2457-4FCA-8F36-5F0C7BE1800C}" presName="composite" presStyleCnt="0"/>
      <dgm:spPr/>
    </dgm:pt>
    <dgm:pt modelId="{6D833FC0-BCA4-49E2-9E57-85A643B1E2C9}" type="pres">
      <dgm:prSet presAssocID="{4989F744-2457-4FCA-8F36-5F0C7BE1800C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1EFE9-62C1-4E75-943F-42CE21469917}" type="pres">
      <dgm:prSet presAssocID="{4989F744-2457-4FCA-8F36-5F0C7BE1800C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8ABE6-286B-4E56-9FC8-DE90C2F863B6}" type="pres">
      <dgm:prSet presAssocID="{C383127B-A351-4F25-8D19-ACF767162CF3}" presName="sp" presStyleCnt="0"/>
      <dgm:spPr/>
    </dgm:pt>
    <dgm:pt modelId="{12546342-0C82-4BAC-9EA0-AEF415BB237B}" type="pres">
      <dgm:prSet presAssocID="{81DC9D73-BD9C-4676-ABDC-7C0EE2C805FF}" presName="composite" presStyleCnt="0"/>
      <dgm:spPr/>
    </dgm:pt>
    <dgm:pt modelId="{1AD4B62E-4A82-4A83-9476-00719DF30F75}" type="pres">
      <dgm:prSet presAssocID="{81DC9D73-BD9C-4676-ABDC-7C0EE2C805F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ADD9E-4237-4393-8F08-3631E1515EE4}" type="pres">
      <dgm:prSet presAssocID="{81DC9D73-BD9C-4676-ABDC-7C0EE2C805F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A506BD-71AA-4500-A355-D4CB2FC6A4BA}" type="pres">
      <dgm:prSet presAssocID="{85A17F4C-B71E-4235-9A74-E70F46B584EA}" presName="sp" presStyleCnt="0"/>
      <dgm:spPr/>
    </dgm:pt>
    <dgm:pt modelId="{A08EF980-BE38-43B7-96D9-4D556B61764B}" type="pres">
      <dgm:prSet presAssocID="{6B885B6D-4595-42ED-9290-961F98D49543}" presName="composite" presStyleCnt="0"/>
      <dgm:spPr/>
    </dgm:pt>
    <dgm:pt modelId="{0D97F813-0698-4463-A756-E843622FA391}" type="pres">
      <dgm:prSet presAssocID="{6B885B6D-4595-42ED-9290-961F98D49543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D10D5-D18A-496B-9DE6-D35E13E2CD54}" type="pres">
      <dgm:prSet presAssocID="{6B885B6D-4595-42ED-9290-961F98D49543}" presName="descendantText" presStyleLbl="alignAcc1" presStyleIdx="3" presStyleCnt="6" custLinFactNeighborX="862" custLinFactNeighborY="2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E23A1-27AF-4BE7-ACA2-765C8E6AF41C}" type="pres">
      <dgm:prSet presAssocID="{2941C587-194E-4954-9D57-46B585A9A7A6}" presName="sp" presStyleCnt="0"/>
      <dgm:spPr/>
    </dgm:pt>
    <dgm:pt modelId="{196EBFBB-6BF3-45EA-B14D-C716AB2FEEAA}" type="pres">
      <dgm:prSet presAssocID="{978DEE66-DF13-422B-B789-C67E2FB516E7}" presName="composite" presStyleCnt="0"/>
      <dgm:spPr/>
    </dgm:pt>
    <dgm:pt modelId="{5DBB3057-3CBC-4705-959F-5C28E6896EEA}" type="pres">
      <dgm:prSet presAssocID="{978DEE66-DF13-422B-B789-C67E2FB516E7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D1177-AA7E-48B9-8C7A-5897B066E122}" type="pres">
      <dgm:prSet presAssocID="{978DEE66-DF13-422B-B789-C67E2FB516E7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3384E-BAF0-4E7C-9997-E4B22D8AB284}" type="pres">
      <dgm:prSet presAssocID="{15289074-2A11-4ADD-9466-821E9ED716C1}" presName="sp" presStyleCnt="0"/>
      <dgm:spPr/>
    </dgm:pt>
    <dgm:pt modelId="{25AD80B1-0B81-493C-8D30-B736155744CC}" type="pres">
      <dgm:prSet presAssocID="{E3EB33AA-6324-4D1C-8EB3-A0791ACD0894}" presName="composite" presStyleCnt="0"/>
      <dgm:spPr/>
    </dgm:pt>
    <dgm:pt modelId="{32A2C389-5296-42BA-ACA5-D26537996D92}" type="pres">
      <dgm:prSet presAssocID="{E3EB33AA-6324-4D1C-8EB3-A0791ACD0894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E8E83-F646-4AE3-84AF-051FE0875100}" type="pres">
      <dgm:prSet presAssocID="{E3EB33AA-6324-4D1C-8EB3-A0791ACD0894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FAADEA-5D53-49B5-B688-FF0EF4E78239}" type="presOf" srcId="{33748575-7915-4FB4-A570-B26302498CAC}" destId="{3DDADD9E-4237-4393-8F08-3631E1515EE4}" srcOrd="0" destOrd="0" presId="urn:microsoft.com/office/officeart/2005/8/layout/chevron2"/>
    <dgm:cxn modelId="{87D0FAB3-2EB7-4FE7-9F50-FF12C0C9C46F}" srcId="{978DEE66-DF13-422B-B789-C67E2FB516E7}" destId="{CCEE150D-04D9-4D98-BA90-078ED5212B35}" srcOrd="0" destOrd="0" parTransId="{42D48ED7-DC1A-4347-8510-987585023ADF}" sibTransId="{B2D0F517-270B-4A9B-9AB6-2344597A6C40}"/>
    <dgm:cxn modelId="{F24B610D-325A-403D-BD29-3F3A1178C5EC}" srcId="{4B1B7FF6-FB46-40C3-A41B-A412CA3B0962}" destId="{978DEE66-DF13-422B-B789-C67E2FB516E7}" srcOrd="4" destOrd="0" parTransId="{5CDECF96-5800-491E-97FF-B6D95035E4CC}" sibTransId="{15289074-2A11-4ADD-9466-821E9ED716C1}"/>
    <dgm:cxn modelId="{2E868C76-7545-4CCD-92D4-F8500762E16C}" type="presOf" srcId="{4E031B51-A32A-409E-938E-E020A4C2DEC2}" destId="{7B4349E7-E0B8-4C24-8E1C-EC7C316CB61A}" srcOrd="0" destOrd="0" presId="urn:microsoft.com/office/officeart/2005/8/layout/chevron2"/>
    <dgm:cxn modelId="{9A0C3770-3BB2-4BFC-B220-F8828E235030}" srcId="{6B885B6D-4595-42ED-9290-961F98D49543}" destId="{04FF7A2D-241D-438B-AF0C-B28A4EE44532}" srcOrd="0" destOrd="0" parTransId="{DEA731CE-8470-44F6-B959-779558B416F5}" sibTransId="{3159F9F8-FADF-4883-ACBC-467FAE3C724A}"/>
    <dgm:cxn modelId="{FE0341BD-9AAB-49B6-931E-CCF4D4830EC2}" type="presOf" srcId="{4687665F-4438-4E20-8FA6-BD86D4C2378D}" destId="{CC81EFE9-62C1-4E75-943F-42CE21469917}" srcOrd="0" destOrd="0" presId="urn:microsoft.com/office/officeart/2005/8/layout/chevron2"/>
    <dgm:cxn modelId="{01E9C0AF-683F-49DF-B4F3-DAB8C4C39DA6}" type="presOf" srcId="{04FF7A2D-241D-438B-AF0C-B28A4EE44532}" destId="{F25D10D5-D18A-496B-9DE6-D35E13E2CD54}" srcOrd="0" destOrd="0" presId="urn:microsoft.com/office/officeart/2005/8/layout/chevron2"/>
    <dgm:cxn modelId="{6299A4FF-58C6-4960-BD8D-648CB3ABC3BA}" srcId="{F6E23C49-98DE-412F-80DD-D0927DCEA986}" destId="{4E031B51-A32A-409E-938E-E020A4C2DEC2}" srcOrd="0" destOrd="0" parTransId="{7F4D7E6C-6EC5-41BC-A5FA-A9406752BE8D}" sibTransId="{8CFEF9E9-F791-4A32-8CA9-C3EAE432E70C}"/>
    <dgm:cxn modelId="{C8823552-54ED-478D-A014-EC2F68F5F6DE}" type="presOf" srcId="{4989F744-2457-4FCA-8F36-5F0C7BE1800C}" destId="{6D833FC0-BCA4-49E2-9E57-85A643B1E2C9}" srcOrd="0" destOrd="0" presId="urn:microsoft.com/office/officeart/2005/8/layout/chevron2"/>
    <dgm:cxn modelId="{5A5CE528-4A1E-478F-84BF-1F51A9492C5E}" srcId="{4B1B7FF6-FB46-40C3-A41B-A412CA3B0962}" destId="{6B885B6D-4595-42ED-9290-961F98D49543}" srcOrd="3" destOrd="0" parTransId="{01EEF04D-5EC2-4A04-9E47-574C50F3B53B}" sibTransId="{2941C587-194E-4954-9D57-46B585A9A7A6}"/>
    <dgm:cxn modelId="{0D5E9EE6-CBD4-472B-AB04-833AD03D470B}" srcId="{4B1B7FF6-FB46-40C3-A41B-A412CA3B0962}" destId="{E3EB33AA-6324-4D1C-8EB3-A0791ACD0894}" srcOrd="5" destOrd="0" parTransId="{864A3C45-10C1-4D79-AD5F-12D265BD7050}" sibTransId="{C73FB06B-0DC2-4A44-B5D5-A751E4B460A7}"/>
    <dgm:cxn modelId="{38F43BED-EDC9-429D-A910-9FD6E0EAE606}" type="presOf" srcId="{978DEE66-DF13-422B-B789-C67E2FB516E7}" destId="{5DBB3057-3CBC-4705-959F-5C28E6896EEA}" srcOrd="0" destOrd="0" presId="urn:microsoft.com/office/officeart/2005/8/layout/chevron2"/>
    <dgm:cxn modelId="{86203F9E-626B-4E87-A929-BFAC62C568A2}" srcId="{4B1B7FF6-FB46-40C3-A41B-A412CA3B0962}" destId="{4989F744-2457-4FCA-8F36-5F0C7BE1800C}" srcOrd="1" destOrd="0" parTransId="{0048BDB9-207F-45FA-9A2E-0B2597B923F5}" sibTransId="{C383127B-A351-4F25-8D19-ACF767162CF3}"/>
    <dgm:cxn modelId="{E05798FB-F58B-45EA-BC7C-920E2D5D18E3}" type="presOf" srcId="{6B885B6D-4595-42ED-9290-961F98D49543}" destId="{0D97F813-0698-4463-A756-E843622FA391}" srcOrd="0" destOrd="0" presId="urn:microsoft.com/office/officeart/2005/8/layout/chevron2"/>
    <dgm:cxn modelId="{1B3FB665-6E76-4EAC-ADB8-B0FA56154A3E}" srcId="{4989F744-2457-4FCA-8F36-5F0C7BE1800C}" destId="{4687665F-4438-4E20-8FA6-BD86D4C2378D}" srcOrd="0" destOrd="0" parTransId="{8D1A7222-8673-471D-A4AC-9866D67E6EA3}" sibTransId="{D36262D6-AA74-4B63-B77C-562E1C17DDA4}"/>
    <dgm:cxn modelId="{938D3C7D-4005-4FC4-8454-792F73CE8B90}" type="presOf" srcId="{1DF21C09-9F76-455F-9652-0EC12C461538}" destId="{B00E8E83-F646-4AE3-84AF-051FE0875100}" srcOrd="0" destOrd="0" presId="urn:microsoft.com/office/officeart/2005/8/layout/chevron2"/>
    <dgm:cxn modelId="{484C54BB-A90F-4502-99AB-BC33B5212FBD}" type="presOf" srcId="{81DC9D73-BD9C-4676-ABDC-7C0EE2C805FF}" destId="{1AD4B62E-4A82-4A83-9476-00719DF30F75}" srcOrd="0" destOrd="0" presId="urn:microsoft.com/office/officeart/2005/8/layout/chevron2"/>
    <dgm:cxn modelId="{36FBD1F2-18B1-4647-95AC-83F55A0E7A35}" srcId="{4B1B7FF6-FB46-40C3-A41B-A412CA3B0962}" destId="{81DC9D73-BD9C-4676-ABDC-7C0EE2C805FF}" srcOrd="2" destOrd="0" parTransId="{68017EC0-206E-4372-AEB8-E79B96B38335}" sibTransId="{85A17F4C-B71E-4235-9A74-E70F46B584EA}"/>
    <dgm:cxn modelId="{C5A51C66-500E-4356-B94D-09BD64EF4665}" srcId="{4B1B7FF6-FB46-40C3-A41B-A412CA3B0962}" destId="{F6E23C49-98DE-412F-80DD-D0927DCEA986}" srcOrd="0" destOrd="0" parTransId="{B8018328-2E51-4322-987B-E7126E7C3877}" sibTransId="{63B58A41-2214-4AB5-9C28-9B4C34BDD649}"/>
    <dgm:cxn modelId="{90789376-190E-4D59-9C3B-501CF3FB8FF5}" type="presOf" srcId="{F6E23C49-98DE-412F-80DD-D0927DCEA986}" destId="{7E429933-1133-4CF0-9548-653DB933ACB0}" srcOrd="0" destOrd="0" presId="urn:microsoft.com/office/officeart/2005/8/layout/chevron2"/>
    <dgm:cxn modelId="{EE9FD21D-2F81-4867-BE5D-767FEF080BA2}" type="presOf" srcId="{E3EB33AA-6324-4D1C-8EB3-A0791ACD0894}" destId="{32A2C389-5296-42BA-ACA5-D26537996D92}" srcOrd="0" destOrd="0" presId="urn:microsoft.com/office/officeart/2005/8/layout/chevron2"/>
    <dgm:cxn modelId="{DC13D076-9A21-4903-BEDD-17EE9297EB09}" type="presOf" srcId="{CCEE150D-04D9-4D98-BA90-078ED5212B35}" destId="{1DCD1177-AA7E-48B9-8C7A-5897B066E122}" srcOrd="0" destOrd="0" presId="urn:microsoft.com/office/officeart/2005/8/layout/chevron2"/>
    <dgm:cxn modelId="{B8D43294-C63B-487E-A588-7AB4C857F92C}" srcId="{E3EB33AA-6324-4D1C-8EB3-A0791ACD0894}" destId="{1DF21C09-9F76-455F-9652-0EC12C461538}" srcOrd="0" destOrd="0" parTransId="{A66ED3DA-1D48-407E-9318-14913213823E}" sibTransId="{6D4235CD-DBF7-48B3-88CD-0D1C1E2FAF2A}"/>
    <dgm:cxn modelId="{7AF7F7C0-BA86-4E55-958F-E299B5F51416}" srcId="{81DC9D73-BD9C-4676-ABDC-7C0EE2C805FF}" destId="{33748575-7915-4FB4-A570-B26302498CAC}" srcOrd="0" destOrd="0" parTransId="{51B9953F-92E4-4D7E-90C0-513172E2965F}" sibTransId="{F039E8CF-B6A1-4523-91EA-0322E89A932E}"/>
    <dgm:cxn modelId="{6518AC3E-E364-4453-99EB-E46B920F281B}" type="presOf" srcId="{4B1B7FF6-FB46-40C3-A41B-A412CA3B0962}" destId="{CD5D1278-F700-44B8-9664-0EF2FDCBFCCC}" srcOrd="0" destOrd="0" presId="urn:microsoft.com/office/officeart/2005/8/layout/chevron2"/>
    <dgm:cxn modelId="{55D1B001-C614-4CF3-9008-ED58AAF1EF35}" type="presParOf" srcId="{CD5D1278-F700-44B8-9664-0EF2FDCBFCCC}" destId="{33A372D5-914A-4D11-AD08-317A8F3B95BC}" srcOrd="0" destOrd="0" presId="urn:microsoft.com/office/officeart/2005/8/layout/chevron2"/>
    <dgm:cxn modelId="{606295F7-04E2-4568-9A55-265968549D40}" type="presParOf" srcId="{33A372D5-914A-4D11-AD08-317A8F3B95BC}" destId="{7E429933-1133-4CF0-9548-653DB933ACB0}" srcOrd="0" destOrd="0" presId="urn:microsoft.com/office/officeart/2005/8/layout/chevron2"/>
    <dgm:cxn modelId="{67EE0BE8-0634-4EB3-A4FC-49CF7BD02D97}" type="presParOf" srcId="{33A372D5-914A-4D11-AD08-317A8F3B95BC}" destId="{7B4349E7-E0B8-4C24-8E1C-EC7C316CB61A}" srcOrd="1" destOrd="0" presId="urn:microsoft.com/office/officeart/2005/8/layout/chevron2"/>
    <dgm:cxn modelId="{ABF3E095-C09D-4092-950E-11A4A92AF0A7}" type="presParOf" srcId="{CD5D1278-F700-44B8-9664-0EF2FDCBFCCC}" destId="{DEE0FE9B-75F1-4F02-82AC-48319BB00E6C}" srcOrd="1" destOrd="0" presId="urn:microsoft.com/office/officeart/2005/8/layout/chevron2"/>
    <dgm:cxn modelId="{AB99E76B-2D98-4114-AB2B-E4F666F9B3BB}" type="presParOf" srcId="{CD5D1278-F700-44B8-9664-0EF2FDCBFCCC}" destId="{38A86746-C48C-402A-93AD-3D0814B7817B}" srcOrd="2" destOrd="0" presId="urn:microsoft.com/office/officeart/2005/8/layout/chevron2"/>
    <dgm:cxn modelId="{47B6AC13-0340-4B99-89D3-D1DB2E35CCA2}" type="presParOf" srcId="{38A86746-C48C-402A-93AD-3D0814B7817B}" destId="{6D833FC0-BCA4-49E2-9E57-85A643B1E2C9}" srcOrd="0" destOrd="0" presId="urn:microsoft.com/office/officeart/2005/8/layout/chevron2"/>
    <dgm:cxn modelId="{DECFC950-0244-4B21-BA89-3E820E275C6D}" type="presParOf" srcId="{38A86746-C48C-402A-93AD-3D0814B7817B}" destId="{CC81EFE9-62C1-4E75-943F-42CE21469917}" srcOrd="1" destOrd="0" presId="urn:microsoft.com/office/officeart/2005/8/layout/chevron2"/>
    <dgm:cxn modelId="{14437344-D67A-43DF-975E-696826490C7B}" type="presParOf" srcId="{CD5D1278-F700-44B8-9664-0EF2FDCBFCCC}" destId="{3EB8ABE6-286B-4E56-9FC8-DE90C2F863B6}" srcOrd="3" destOrd="0" presId="urn:microsoft.com/office/officeart/2005/8/layout/chevron2"/>
    <dgm:cxn modelId="{BDD049A0-C415-44FF-B998-9F5C48ACE4FB}" type="presParOf" srcId="{CD5D1278-F700-44B8-9664-0EF2FDCBFCCC}" destId="{12546342-0C82-4BAC-9EA0-AEF415BB237B}" srcOrd="4" destOrd="0" presId="urn:microsoft.com/office/officeart/2005/8/layout/chevron2"/>
    <dgm:cxn modelId="{9313EF8A-9A5D-4B9B-9758-AB7B673A9C29}" type="presParOf" srcId="{12546342-0C82-4BAC-9EA0-AEF415BB237B}" destId="{1AD4B62E-4A82-4A83-9476-00719DF30F75}" srcOrd="0" destOrd="0" presId="urn:microsoft.com/office/officeart/2005/8/layout/chevron2"/>
    <dgm:cxn modelId="{B0140EF9-6753-428E-B48D-B260BF66ECA1}" type="presParOf" srcId="{12546342-0C82-4BAC-9EA0-AEF415BB237B}" destId="{3DDADD9E-4237-4393-8F08-3631E1515EE4}" srcOrd="1" destOrd="0" presId="urn:microsoft.com/office/officeart/2005/8/layout/chevron2"/>
    <dgm:cxn modelId="{F4708481-7496-43E0-B3C4-D6BDCC869937}" type="presParOf" srcId="{CD5D1278-F700-44B8-9664-0EF2FDCBFCCC}" destId="{F1A506BD-71AA-4500-A355-D4CB2FC6A4BA}" srcOrd="5" destOrd="0" presId="urn:microsoft.com/office/officeart/2005/8/layout/chevron2"/>
    <dgm:cxn modelId="{2EDE4CAA-04DB-42C2-8286-1100A74DEDE3}" type="presParOf" srcId="{CD5D1278-F700-44B8-9664-0EF2FDCBFCCC}" destId="{A08EF980-BE38-43B7-96D9-4D556B61764B}" srcOrd="6" destOrd="0" presId="urn:microsoft.com/office/officeart/2005/8/layout/chevron2"/>
    <dgm:cxn modelId="{EA2A3221-B2C2-4ECB-BC91-8D32406C2403}" type="presParOf" srcId="{A08EF980-BE38-43B7-96D9-4D556B61764B}" destId="{0D97F813-0698-4463-A756-E843622FA391}" srcOrd="0" destOrd="0" presId="urn:microsoft.com/office/officeart/2005/8/layout/chevron2"/>
    <dgm:cxn modelId="{F70726DA-7DBC-44F3-BE04-BCE6E64F0AB7}" type="presParOf" srcId="{A08EF980-BE38-43B7-96D9-4D556B61764B}" destId="{F25D10D5-D18A-496B-9DE6-D35E13E2CD54}" srcOrd="1" destOrd="0" presId="urn:microsoft.com/office/officeart/2005/8/layout/chevron2"/>
    <dgm:cxn modelId="{0E7A9D4F-87E6-42D4-A06C-147FBB72C344}" type="presParOf" srcId="{CD5D1278-F700-44B8-9664-0EF2FDCBFCCC}" destId="{572E23A1-27AF-4BE7-ACA2-765C8E6AF41C}" srcOrd="7" destOrd="0" presId="urn:microsoft.com/office/officeart/2005/8/layout/chevron2"/>
    <dgm:cxn modelId="{57183097-F830-4318-9D44-B35F460642CE}" type="presParOf" srcId="{CD5D1278-F700-44B8-9664-0EF2FDCBFCCC}" destId="{196EBFBB-6BF3-45EA-B14D-C716AB2FEEAA}" srcOrd="8" destOrd="0" presId="urn:microsoft.com/office/officeart/2005/8/layout/chevron2"/>
    <dgm:cxn modelId="{B36D7D0A-4541-4F6B-91BD-39A965806EF8}" type="presParOf" srcId="{196EBFBB-6BF3-45EA-B14D-C716AB2FEEAA}" destId="{5DBB3057-3CBC-4705-959F-5C28E6896EEA}" srcOrd="0" destOrd="0" presId="urn:microsoft.com/office/officeart/2005/8/layout/chevron2"/>
    <dgm:cxn modelId="{32ADA92A-A23F-4B8F-807A-427C53A3B675}" type="presParOf" srcId="{196EBFBB-6BF3-45EA-B14D-C716AB2FEEAA}" destId="{1DCD1177-AA7E-48B9-8C7A-5897B066E122}" srcOrd="1" destOrd="0" presId="urn:microsoft.com/office/officeart/2005/8/layout/chevron2"/>
    <dgm:cxn modelId="{5C32D220-D686-4480-A218-7E65C036DF0D}" type="presParOf" srcId="{CD5D1278-F700-44B8-9664-0EF2FDCBFCCC}" destId="{6F73384E-BAF0-4E7C-9997-E4B22D8AB284}" srcOrd="9" destOrd="0" presId="urn:microsoft.com/office/officeart/2005/8/layout/chevron2"/>
    <dgm:cxn modelId="{8CCEF11F-E5A8-4546-AB4E-402ADB15A474}" type="presParOf" srcId="{CD5D1278-F700-44B8-9664-0EF2FDCBFCCC}" destId="{25AD80B1-0B81-493C-8D30-B736155744CC}" srcOrd="10" destOrd="0" presId="urn:microsoft.com/office/officeart/2005/8/layout/chevron2"/>
    <dgm:cxn modelId="{A03B5843-A9B7-4601-883B-84045447CEEE}" type="presParOf" srcId="{25AD80B1-0B81-493C-8D30-B736155744CC}" destId="{32A2C389-5296-42BA-ACA5-D26537996D92}" srcOrd="0" destOrd="0" presId="urn:microsoft.com/office/officeart/2005/8/layout/chevron2"/>
    <dgm:cxn modelId="{2A1A5C77-ECFB-43A2-9902-49A4E029DB66}" type="presParOf" srcId="{25AD80B1-0B81-493C-8D30-B736155744CC}" destId="{B00E8E83-F646-4AE3-84AF-051FE08751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038B6E-AA43-4D18-81CF-FA8DC92C65B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B0D93AF-2CAE-49D1-B062-1A50C9126118}">
      <dgm:prSet phldrT="[Текст]" custT="1"/>
      <dgm:spPr/>
      <dgm:t>
        <a:bodyPr/>
        <a:lstStyle/>
        <a:p>
          <a:pPr algn="l"/>
          <a:r>
            <a:rPr lang="ru-RU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Повышению интереса детей к выполнению упражнений.</a:t>
          </a:r>
          <a:endParaRPr lang="ru-RU" sz="1700" dirty="0"/>
        </a:p>
      </dgm:t>
    </dgm:pt>
    <dgm:pt modelId="{9F1C3A99-AB66-4CD7-AF3F-B8385A2C17A9}" type="parTrans" cxnId="{F4776CD7-F622-4AC3-86C4-F37ED9192F9D}">
      <dgm:prSet/>
      <dgm:spPr/>
      <dgm:t>
        <a:bodyPr/>
        <a:lstStyle/>
        <a:p>
          <a:endParaRPr lang="ru-RU"/>
        </a:p>
      </dgm:t>
    </dgm:pt>
    <dgm:pt modelId="{F1B1FCEF-E8C1-4144-9266-B42EA1D61DE5}" type="sibTrans" cxnId="{F4776CD7-F622-4AC3-86C4-F37ED9192F9D}">
      <dgm:prSet/>
      <dgm:spPr/>
      <dgm:t>
        <a:bodyPr/>
        <a:lstStyle/>
        <a:p>
          <a:endParaRPr lang="ru-RU"/>
        </a:p>
      </dgm:t>
    </dgm:pt>
    <dgm:pt modelId="{5591037A-A9C7-4B27-BC38-72CBB17328EA}">
      <dgm:prSet phldrT="[Текст]" custT="1"/>
      <dgm:spPr/>
      <dgm:t>
        <a:bodyPr/>
        <a:lstStyle/>
        <a:p>
          <a:pPr algn="l"/>
          <a:r>
            <a:rPr lang="ru-RU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Увеличивает эффективность гимнастики.</a:t>
          </a:r>
          <a:endParaRPr lang="ru-RU" sz="1700" dirty="0"/>
        </a:p>
      </dgm:t>
    </dgm:pt>
    <dgm:pt modelId="{CA3D55CC-1922-4E35-9221-CA94814CC10F}" type="parTrans" cxnId="{9A2CA1C5-0AF4-4403-8101-4CFD45F05F24}">
      <dgm:prSet/>
      <dgm:spPr/>
      <dgm:t>
        <a:bodyPr/>
        <a:lstStyle/>
        <a:p>
          <a:endParaRPr lang="ru-RU"/>
        </a:p>
      </dgm:t>
    </dgm:pt>
    <dgm:pt modelId="{1A4F5315-C945-4E6E-B831-756D0B8EBD41}" type="sibTrans" cxnId="{9A2CA1C5-0AF4-4403-8101-4CFD45F05F24}">
      <dgm:prSet/>
      <dgm:spPr/>
      <dgm:t>
        <a:bodyPr/>
        <a:lstStyle/>
        <a:p>
          <a:endParaRPr lang="ru-RU"/>
        </a:p>
      </dgm:t>
    </dgm:pt>
    <dgm:pt modelId="{FD27F151-5D4B-44D1-9E41-1BAF54A5D1CC}">
      <dgm:prSet phldrT="[Текст]" custT="1"/>
      <dgm:spPr/>
      <dgm:t>
        <a:bodyPr/>
        <a:lstStyle/>
        <a:p>
          <a:pPr algn="l"/>
          <a:r>
            <a:rPr lang="ru-RU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Способствует развитию артикуляционной, пальчиковой моторики.</a:t>
          </a:r>
          <a:endParaRPr lang="ru-RU" sz="1700" dirty="0"/>
        </a:p>
      </dgm:t>
    </dgm:pt>
    <dgm:pt modelId="{75D6624B-CB09-4067-AD10-B08E3FA8C24B}" type="parTrans" cxnId="{02F3E551-D736-4213-8D46-3841669E05A5}">
      <dgm:prSet/>
      <dgm:spPr/>
      <dgm:t>
        <a:bodyPr/>
        <a:lstStyle/>
        <a:p>
          <a:endParaRPr lang="ru-RU"/>
        </a:p>
      </dgm:t>
    </dgm:pt>
    <dgm:pt modelId="{F37B2566-C25E-4819-B5AD-E00B712E0674}" type="sibTrans" cxnId="{02F3E551-D736-4213-8D46-3841669E05A5}">
      <dgm:prSet/>
      <dgm:spPr/>
      <dgm:t>
        <a:bodyPr/>
        <a:lstStyle/>
        <a:p>
          <a:endParaRPr lang="ru-RU"/>
        </a:p>
      </dgm:t>
    </dgm:pt>
    <dgm:pt modelId="{F4ABC7E0-E9E2-4C78-BD96-4E5F064E041D}">
      <dgm:prSet phldrT="[Текст]" custT="1"/>
      <dgm:spPr/>
      <dgm:t>
        <a:bodyPr/>
        <a:lstStyle/>
        <a:p>
          <a:pPr algn="l"/>
          <a:r>
            <a:rPr lang="ru-RU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Улучшает постановку и автоматизацию звуков. </a:t>
          </a:r>
          <a:endParaRPr lang="ru-RU" sz="1700" dirty="0"/>
        </a:p>
      </dgm:t>
    </dgm:pt>
    <dgm:pt modelId="{C1D1BED5-E232-4E55-BE2F-D06290C2CFBE}" type="parTrans" cxnId="{90EEDF92-680A-466D-A4A6-3834E5A7D1D6}">
      <dgm:prSet/>
      <dgm:spPr/>
      <dgm:t>
        <a:bodyPr/>
        <a:lstStyle/>
        <a:p>
          <a:endParaRPr lang="ru-RU"/>
        </a:p>
      </dgm:t>
    </dgm:pt>
    <dgm:pt modelId="{EB80F73E-E2E8-4AED-8377-63712DDD452D}" type="sibTrans" cxnId="{90EEDF92-680A-466D-A4A6-3834E5A7D1D6}">
      <dgm:prSet/>
      <dgm:spPr/>
      <dgm:t>
        <a:bodyPr/>
        <a:lstStyle/>
        <a:p>
          <a:endParaRPr lang="ru-RU"/>
        </a:p>
      </dgm:t>
    </dgm:pt>
    <dgm:pt modelId="{8B65459D-8AD5-4825-BB74-F81A316B014E}">
      <dgm:prSet phldrT="[Текст]" custT="1"/>
      <dgm:spPr/>
      <dgm:t>
        <a:bodyPr/>
        <a:lstStyle/>
        <a:p>
          <a:pPr algn="l"/>
          <a:r>
            <a:rPr lang="ru-RU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Совершенствует координацию движений, развитие памяти, внимания, мышления.</a:t>
          </a:r>
          <a:endParaRPr lang="ru-RU" sz="1700" dirty="0"/>
        </a:p>
      </dgm:t>
    </dgm:pt>
    <dgm:pt modelId="{AB4C1241-63E0-4C07-A94B-BFE2CC0AFDEA}" type="parTrans" cxnId="{43E54355-6641-4C18-BCF8-588C0D32F24D}">
      <dgm:prSet/>
      <dgm:spPr/>
      <dgm:t>
        <a:bodyPr/>
        <a:lstStyle/>
        <a:p>
          <a:endParaRPr lang="ru-RU"/>
        </a:p>
      </dgm:t>
    </dgm:pt>
    <dgm:pt modelId="{0DEFDCD5-5F85-44BC-9CF4-03474D78E2F6}" type="sibTrans" cxnId="{43E54355-6641-4C18-BCF8-588C0D32F24D}">
      <dgm:prSet/>
      <dgm:spPr/>
      <dgm:t>
        <a:bodyPr/>
        <a:lstStyle/>
        <a:p>
          <a:endParaRPr lang="ru-RU"/>
        </a:p>
      </dgm:t>
    </dgm:pt>
    <dgm:pt modelId="{C4F89CD7-E768-4DED-BE95-C5203A8438FA}">
      <dgm:prSet phldrT="[Текст]" custT="1"/>
      <dgm:spPr/>
      <dgm:t>
        <a:bodyPr/>
        <a:lstStyle/>
        <a:p>
          <a:pPr algn="l"/>
          <a:r>
            <a:rPr lang="ru-RU" sz="17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Дает возможность в дальнейшем ребёнку перейти на новую ступень образования - школу.</a:t>
          </a:r>
          <a:endParaRPr lang="ru-RU" sz="1700" dirty="0"/>
        </a:p>
      </dgm:t>
    </dgm:pt>
    <dgm:pt modelId="{CBDD5802-5582-48C8-87A4-B377B96E13AB}" type="parTrans" cxnId="{119B1B08-8DBD-4940-B092-35DA4DA9382E}">
      <dgm:prSet/>
      <dgm:spPr/>
      <dgm:t>
        <a:bodyPr/>
        <a:lstStyle/>
        <a:p>
          <a:endParaRPr lang="ru-RU"/>
        </a:p>
      </dgm:t>
    </dgm:pt>
    <dgm:pt modelId="{DD086CAA-1070-4229-BED6-62A3800772D9}" type="sibTrans" cxnId="{119B1B08-8DBD-4940-B092-35DA4DA9382E}">
      <dgm:prSet/>
      <dgm:spPr/>
      <dgm:t>
        <a:bodyPr/>
        <a:lstStyle/>
        <a:p>
          <a:endParaRPr lang="ru-RU"/>
        </a:p>
      </dgm:t>
    </dgm:pt>
    <dgm:pt modelId="{7F59282E-045A-48F8-8A6B-6CCC14F40738}" type="pres">
      <dgm:prSet presAssocID="{91038B6E-AA43-4D18-81CF-FA8DC92C65B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6ADF6B4-3400-48FD-9958-DC791B1E980C}" type="pres">
      <dgm:prSet presAssocID="{91038B6E-AA43-4D18-81CF-FA8DC92C65BE}" presName="Name1" presStyleCnt="0"/>
      <dgm:spPr/>
    </dgm:pt>
    <dgm:pt modelId="{90413734-5919-451F-A9A1-80BBA714E2AB}" type="pres">
      <dgm:prSet presAssocID="{91038B6E-AA43-4D18-81CF-FA8DC92C65BE}" presName="cycle" presStyleCnt="0"/>
      <dgm:spPr/>
    </dgm:pt>
    <dgm:pt modelId="{51E0350D-023C-4AD9-A79A-0D47D3F4A1CC}" type="pres">
      <dgm:prSet presAssocID="{91038B6E-AA43-4D18-81CF-FA8DC92C65BE}" presName="srcNode" presStyleLbl="node1" presStyleIdx="0" presStyleCnt="6"/>
      <dgm:spPr/>
    </dgm:pt>
    <dgm:pt modelId="{5DFF9C16-0F99-401F-B2A1-59776201AB4F}" type="pres">
      <dgm:prSet presAssocID="{91038B6E-AA43-4D18-81CF-FA8DC92C65BE}" presName="conn" presStyleLbl="parChTrans1D2" presStyleIdx="0" presStyleCnt="1"/>
      <dgm:spPr/>
      <dgm:t>
        <a:bodyPr/>
        <a:lstStyle/>
        <a:p>
          <a:endParaRPr lang="ru-RU"/>
        </a:p>
      </dgm:t>
    </dgm:pt>
    <dgm:pt modelId="{A4F958B9-2949-4D66-9455-6794E50E9579}" type="pres">
      <dgm:prSet presAssocID="{91038B6E-AA43-4D18-81CF-FA8DC92C65BE}" presName="extraNode" presStyleLbl="node1" presStyleIdx="0" presStyleCnt="6"/>
      <dgm:spPr/>
    </dgm:pt>
    <dgm:pt modelId="{4DFCFED2-6AA4-45EA-A105-4F1B2ABAC50A}" type="pres">
      <dgm:prSet presAssocID="{91038B6E-AA43-4D18-81CF-FA8DC92C65BE}" presName="dstNode" presStyleLbl="node1" presStyleIdx="0" presStyleCnt="6"/>
      <dgm:spPr/>
    </dgm:pt>
    <dgm:pt modelId="{B0ED2E44-3125-40AA-B7EA-CD52CE1BB9C0}" type="pres">
      <dgm:prSet presAssocID="{1B0D93AF-2CAE-49D1-B062-1A50C9126118}" presName="text_1" presStyleLbl="node1" presStyleIdx="0" presStyleCnt="6" custScaleY="137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B2DDF-330C-45B6-8DC4-D7002AA74EB9}" type="pres">
      <dgm:prSet presAssocID="{1B0D93AF-2CAE-49D1-B062-1A50C9126118}" presName="accent_1" presStyleCnt="0"/>
      <dgm:spPr/>
    </dgm:pt>
    <dgm:pt modelId="{7C6DA655-FC21-4BE0-8A00-B83BD1F4291E}" type="pres">
      <dgm:prSet presAssocID="{1B0D93AF-2CAE-49D1-B062-1A50C9126118}" presName="accentRepeatNode" presStyleLbl="solidFgAcc1" presStyleIdx="0" presStyleCnt="6" custScaleX="113508" custScaleY="102012"/>
      <dgm:spPr/>
    </dgm:pt>
    <dgm:pt modelId="{231304F5-E887-4CC4-974B-7BAE9578D654}" type="pres">
      <dgm:prSet presAssocID="{5591037A-A9C7-4B27-BC38-72CBB17328E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95910-A3D0-4DF8-8126-B6EF074BB310}" type="pres">
      <dgm:prSet presAssocID="{5591037A-A9C7-4B27-BC38-72CBB17328EA}" presName="accent_2" presStyleCnt="0"/>
      <dgm:spPr/>
    </dgm:pt>
    <dgm:pt modelId="{707763FA-23F3-4890-827B-F794EBC64924}" type="pres">
      <dgm:prSet presAssocID="{5591037A-A9C7-4B27-BC38-72CBB17328EA}" presName="accentRepeatNode" presStyleLbl="solidFgAcc1" presStyleIdx="1" presStyleCnt="6"/>
      <dgm:spPr/>
    </dgm:pt>
    <dgm:pt modelId="{C945AC8C-8F0B-44C4-9222-46A7D86F2BFD}" type="pres">
      <dgm:prSet presAssocID="{FD27F151-5D4B-44D1-9E41-1BAF54A5D1C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9F0B5-5E51-4D00-940D-C74D5765F764}" type="pres">
      <dgm:prSet presAssocID="{FD27F151-5D4B-44D1-9E41-1BAF54A5D1CC}" presName="accent_3" presStyleCnt="0"/>
      <dgm:spPr/>
    </dgm:pt>
    <dgm:pt modelId="{6D965087-1111-49E2-BD61-28F559EA2D59}" type="pres">
      <dgm:prSet presAssocID="{FD27F151-5D4B-44D1-9E41-1BAF54A5D1CC}" presName="accentRepeatNode" presStyleLbl="solidFgAcc1" presStyleIdx="2" presStyleCnt="6"/>
      <dgm:spPr/>
    </dgm:pt>
    <dgm:pt modelId="{F52F75A0-4FC7-43F2-9A24-8715A01CA5B5}" type="pres">
      <dgm:prSet presAssocID="{8B65459D-8AD5-4825-BB74-F81A316B014E}" presName="text_4" presStyleLbl="node1" presStyleIdx="3" presStyleCnt="6" custScaleY="113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D2B4E-2111-414C-99B1-1BF2A2F9D16D}" type="pres">
      <dgm:prSet presAssocID="{8B65459D-8AD5-4825-BB74-F81A316B014E}" presName="accent_4" presStyleCnt="0"/>
      <dgm:spPr/>
    </dgm:pt>
    <dgm:pt modelId="{96946E2F-5D03-4A90-A459-6A70664A6C9F}" type="pres">
      <dgm:prSet presAssocID="{8B65459D-8AD5-4825-BB74-F81A316B014E}" presName="accentRepeatNode" presStyleLbl="solidFgAcc1" presStyleIdx="3" presStyleCnt="6"/>
      <dgm:spPr/>
    </dgm:pt>
    <dgm:pt modelId="{94437DBC-65CF-4C74-89DF-635176A579E1}" type="pres">
      <dgm:prSet presAssocID="{F4ABC7E0-E9E2-4C78-BD96-4E5F064E041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4212D-7FB4-4568-A574-AF708862798A}" type="pres">
      <dgm:prSet presAssocID="{F4ABC7E0-E9E2-4C78-BD96-4E5F064E041D}" presName="accent_5" presStyleCnt="0"/>
      <dgm:spPr/>
    </dgm:pt>
    <dgm:pt modelId="{85A4C742-E99F-4EC5-B326-91A2CA14A661}" type="pres">
      <dgm:prSet presAssocID="{F4ABC7E0-E9E2-4C78-BD96-4E5F064E041D}" presName="accentRepeatNode" presStyleLbl="solidFgAcc1" presStyleIdx="4" presStyleCnt="6"/>
      <dgm:spPr/>
    </dgm:pt>
    <dgm:pt modelId="{A6B37C89-6C47-443B-8D8B-5C36CD7E08F4}" type="pres">
      <dgm:prSet presAssocID="{C4F89CD7-E768-4DED-BE95-C5203A8438FA}" presName="text_6" presStyleLbl="node1" presStyleIdx="5" presStyleCnt="6" custScaleY="124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9F7EB-7A34-4672-9947-B3B1DEFBA096}" type="pres">
      <dgm:prSet presAssocID="{C4F89CD7-E768-4DED-BE95-C5203A8438FA}" presName="accent_6" presStyleCnt="0"/>
      <dgm:spPr/>
    </dgm:pt>
    <dgm:pt modelId="{AC52D809-7417-426E-96BA-464E4F50C0C6}" type="pres">
      <dgm:prSet presAssocID="{C4F89CD7-E768-4DED-BE95-C5203A8438FA}" presName="accentRepeatNode" presStyleLbl="solidFgAcc1" presStyleIdx="5" presStyleCnt="6"/>
      <dgm:spPr/>
    </dgm:pt>
  </dgm:ptLst>
  <dgm:cxnLst>
    <dgm:cxn modelId="{A7E5FBD0-DB41-473B-8058-6762E330DA3A}" type="presOf" srcId="{91038B6E-AA43-4D18-81CF-FA8DC92C65BE}" destId="{7F59282E-045A-48F8-8A6B-6CCC14F40738}" srcOrd="0" destOrd="0" presId="urn:microsoft.com/office/officeart/2008/layout/VerticalCurvedList"/>
    <dgm:cxn modelId="{ABB719F0-3486-4EE4-8201-0F55AA1D0DCC}" type="presOf" srcId="{C4F89CD7-E768-4DED-BE95-C5203A8438FA}" destId="{A6B37C89-6C47-443B-8D8B-5C36CD7E08F4}" srcOrd="0" destOrd="0" presId="urn:microsoft.com/office/officeart/2008/layout/VerticalCurvedList"/>
    <dgm:cxn modelId="{65042EE7-2F20-4117-8AD8-A987052009BE}" type="presOf" srcId="{5591037A-A9C7-4B27-BC38-72CBB17328EA}" destId="{231304F5-E887-4CC4-974B-7BAE9578D654}" srcOrd="0" destOrd="0" presId="urn:microsoft.com/office/officeart/2008/layout/VerticalCurvedList"/>
    <dgm:cxn modelId="{F4776CD7-F622-4AC3-86C4-F37ED9192F9D}" srcId="{91038B6E-AA43-4D18-81CF-FA8DC92C65BE}" destId="{1B0D93AF-2CAE-49D1-B062-1A50C9126118}" srcOrd="0" destOrd="0" parTransId="{9F1C3A99-AB66-4CD7-AF3F-B8385A2C17A9}" sibTransId="{F1B1FCEF-E8C1-4144-9266-B42EA1D61DE5}"/>
    <dgm:cxn modelId="{43E54355-6641-4C18-BCF8-588C0D32F24D}" srcId="{91038B6E-AA43-4D18-81CF-FA8DC92C65BE}" destId="{8B65459D-8AD5-4825-BB74-F81A316B014E}" srcOrd="3" destOrd="0" parTransId="{AB4C1241-63E0-4C07-A94B-BFE2CC0AFDEA}" sibTransId="{0DEFDCD5-5F85-44BC-9CF4-03474D78E2F6}"/>
    <dgm:cxn modelId="{02F3E551-D736-4213-8D46-3841669E05A5}" srcId="{91038B6E-AA43-4D18-81CF-FA8DC92C65BE}" destId="{FD27F151-5D4B-44D1-9E41-1BAF54A5D1CC}" srcOrd="2" destOrd="0" parTransId="{75D6624B-CB09-4067-AD10-B08E3FA8C24B}" sibTransId="{F37B2566-C25E-4819-B5AD-E00B712E0674}"/>
    <dgm:cxn modelId="{388F2709-08C1-4E16-99F1-7F4FCCBE6A35}" type="presOf" srcId="{F4ABC7E0-E9E2-4C78-BD96-4E5F064E041D}" destId="{94437DBC-65CF-4C74-89DF-635176A579E1}" srcOrd="0" destOrd="0" presId="urn:microsoft.com/office/officeart/2008/layout/VerticalCurvedList"/>
    <dgm:cxn modelId="{65732BA3-AF3C-4DAC-BEDE-FBCF5C3AA4E2}" type="presOf" srcId="{FD27F151-5D4B-44D1-9E41-1BAF54A5D1CC}" destId="{C945AC8C-8F0B-44C4-9222-46A7D86F2BFD}" srcOrd="0" destOrd="0" presId="urn:microsoft.com/office/officeart/2008/layout/VerticalCurvedList"/>
    <dgm:cxn modelId="{119B1B08-8DBD-4940-B092-35DA4DA9382E}" srcId="{91038B6E-AA43-4D18-81CF-FA8DC92C65BE}" destId="{C4F89CD7-E768-4DED-BE95-C5203A8438FA}" srcOrd="5" destOrd="0" parTransId="{CBDD5802-5582-48C8-87A4-B377B96E13AB}" sibTransId="{DD086CAA-1070-4229-BED6-62A3800772D9}"/>
    <dgm:cxn modelId="{9A2CA1C5-0AF4-4403-8101-4CFD45F05F24}" srcId="{91038B6E-AA43-4D18-81CF-FA8DC92C65BE}" destId="{5591037A-A9C7-4B27-BC38-72CBB17328EA}" srcOrd="1" destOrd="0" parTransId="{CA3D55CC-1922-4E35-9221-CA94814CC10F}" sibTransId="{1A4F5315-C945-4E6E-B831-756D0B8EBD41}"/>
    <dgm:cxn modelId="{5EB0BD92-6833-4C13-80E3-480F6E80FDE9}" type="presOf" srcId="{F1B1FCEF-E8C1-4144-9266-B42EA1D61DE5}" destId="{5DFF9C16-0F99-401F-B2A1-59776201AB4F}" srcOrd="0" destOrd="0" presId="urn:microsoft.com/office/officeart/2008/layout/VerticalCurvedList"/>
    <dgm:cxn modelId="{90EEDF92-680A-466D-A4A6-3834E5A7D1D6}" srcId="{91038B6E-AA43-4D18-81CF-FA8DC92C65BE}" destId="{F4ABC7E0-E9E2-4C78-BD96-4E5F064E041D}" srcOrd="4" destOrd="0" parTransId="{C1D1BED5-E232-4E55-BE2F-D06290C2CFBE}" sibTransId="{EB80F73E-E2E8-4AED-8377-63712DDD452D}"/>
    <dgm:cxn modelId="{8F02F62C-1215-4356-A94E-A5846510F1D5}" type="presOf" srcId="{8B65459D-8AD5-4825-BB74-F81A316B014E}" destId="{F52F75A0-4FC7-43F2-9A24-8715A01CA5B5}" srcOrd="0" destOrd="0" presId="urn:microsoft.com/office/officeart/2008/layout/VerticalCurvedList"/>
    <dgm:cxn modelId="{440FDFDD-A276-49AA-B3E7-CD72C4AF519D}" type="presOf" srcId="{1B0D93AF-2CAE-49D1-B062-1A50C9126118}" destId="{B0ED2E44-3125-40AA-B7EA-CD52CE1BB9C0}" srcOrd="0" destOrd="0" presId="urn:microsoft.com/office/officeart/2008/layout/VerticalCurvedList"/>
    <dgm:cxn modelId="{E80ACA0C-FBA9-4918-9C5B-188B895B4AC7}" type="presParOf" srcId="{7F59282E-045A-48F8-8A6B-6CCC14F40738}" destId="{D6ADF6B4-3400-48FD-9958-DC791B1E980C}" srcOrd="0" destOrd="0" presId="urn:microsoft.com/office/officeart/2008/layout/VerticalCurvedList"/>
    <dgm:cxn modelId="{BCE76BC8-D9F6-4357-BCA9-7D6D7C36191F}" type="presParOf" srcId="{D6ADF6B4-3400-48FD-9958-DC791B1E980C}" destId="{90413734-5919-451F-A9A1-80BBA714E2AB}" srcOrd="0" destOrd="0" presId="urn:microsoft.com/office/officeart/2008/layout/VerticalCurvedList"/>
    <dgm:cxn modelId="{884B12F9-A555-4D09-9739-2B0EBDFD531E}" type="presParOf" srcId="{90413734-5919-451F-A9A1-80BBA714E2AB}" destId="{51E0350D-023C-4AD9-A79A-0D47D3F4A1CC}" srcOrd="0" destOrd="0" presId="urn:microsoft.com/office/officeart/2008/layout/VerticalCurvedList"/>
    <dgm:cxn modelId="{E5A3B438-8FF0-4E8D-A613-9CEED2B24BE2}" type="presParOf" srcId="{90413734-5919-451F-A9A1-80BBA714E2AB}" destId="{5DFF9C16-0F99-401F-B2A1-59776201AB4F}" srcOrd="1" destOrd="0" presId="urn:microsoft.com/office/officeart/2008/layout/VerticalCurvedList"/>
    <dgm:cxn modelId="{69B8002C-786B-4B7E-B593-30F739D7144C}" type="presParOf" srcId="{90413734-5919-451F-A9A1-80BBA714E2AB}" destId="{A4F958B9-2949-4D66-9455-6794E50E9579}" srcOrd="2" destOrd="0" presId="urn:microsoft.com/office/officeart/2008/layout/VerticalCurvedList"/>
    <dgm:cxn modelId="{734D85C6-A48A-4FAA-8440-587CC779FD73}" type="presParOf" srcId="{90413734-5919-451F-A9A1-80BBA714E2AB}" destId="{4DFCFED2-6AA4-45EA-A105-4F1B2ABAC50A}" srcOrd="3" destOrd="0" presId="urn:microsoft.com/office/officeart/2008/layout/VerticalCurvedList"/>
    <dgm:cxn modelId="{FC006EB0-0333-4116-AE27-0E6EC055C99F}" type="presParOf" srcId="{D6ADF6B4-3400-48FD-9958-DC791B1E980C}" destId="{B0ED2E44-3125-40AA-B7EA-CD52CE1BB9C0}" srcOrd="1" destOrd="0" presId="urn:microsoft.com/office/officeart/2008/layout/VerticalCurvedList"/>
    <dgm:cxn modelId="{466CC7E1-91CD-4F57-8C81-1B866CE0B1CE}" type="presParOf" srcId="{D6ADF6B4-3400-48FD-9958-DC791B1E980C}" destId="{9A4B2DDF-330C-45B6-8DC4-D7002AA74EB9}" srcOrd="2" destOrd="0" presId="urn:microsoft.com/office/officeart/2008/layout/VerticalCurvedList"/>
    <dgm:cxn modelId="{9ABF64A2-2025-4BC9-9D6A-1F1C00288446}" type="presParOf" srcId="{9A4B2DDF-330C-45B6-8DC4-D7002AA74EB9}" destId="{7C6DA655-FC21-4BE0-8A00-B83BD1F4291E}" srcOrd="0" destOrd="0" presId="urn:microsoft.com/office/officeart/2008/layout/VerticalCurvedList"/>
    <dgm:cxn modelId="{4ABC1B93-A3BB-48CC-9B81-8C4FE0FFF636}" type="presParOf" srcId="{D6ADF6B4-3400-48FD-9958-DC791B1E980C}" destId="{231304F5-E887-4CC4-974B-7BAE9578D654}" srcOrd="3" destOrd="0" presId="urn:microsoft.com/office/officeart/2008/layout/VerticalCurvedList"/>
    <dgm:cxn modelId="{0BFA1B32-F23D-4A73-868C-F30C02FD26A6}" type="presParOf" srcId="{D6ADF6B4-3400-48FD-9958-DC791B1E980C}" destId="{58095910-A3D0-4DF8-8126-B6EF074BB310}" srcOrd="4" destOrd="0" presId="urn:microsoft.com/office/officeart/2008/layout/VerticalCurvedList"/>
    <dgm:cxn modelId="{6DEE3361-2CB9-4B82-A4B9-DF5216479C7D}" type="presParOf" srcId="{58095910-A3D0-4DF8-8126-B6EF074BB310}" destId="{707763FA-23F3-4890-827B-F794EBC64924}" srcOrd="0" destOrd="0" presId="urn:microsoft.com/office/officeart/2008/layout/VerticalCurvedList"/>
    <dgm:cxn modelId="{B60919AF-6395-4BD3-8DB1-70BC9C73996E}" type="presParOf" srcId="{D6ADF6B4-3400-48FD-9958-DC791B1E980C}" destId="{C945AC8C-8F0B-44C4-9222-46A7D86F2BFD}" srcOrd="5" destOrd="0" presId="urn:microsoft.com/office/officeart/2008/layout/VerticalCurvedList"/>
    <dgm:cxn modelId="{13A3CC4B-717A-498D-A081-44D806F50B50}" type="presParOf" srcId="{D6ADF6B4-3400-48FD-9958-DC791B1E980C}" destId="{C4A9F0B5-5E51-4D00-940D-C74D5765F764}" srcOrd="6" destOrd="0" presId="urn:microsoft.com/office/officeart/2008/layout/VerticalCurvedList"/>
    <dgm:cxn modelId="{C3999997-1DA2-453E-A829-748DA4F9EB55}" type="presParOf" srcId="{C4A9F0B5-5E51-4D00-940D-C74D5765F764}" destId="{6D965087-1111-49E2-BD61-28F559EA2D59}" srcOrd="0" destOrd="0" presId="urn:microsoft.com/office/officeart/2008/layout/VerticalCurvedList"/>
    <dgm:cxn modelId="{A787177E-A9B4-4101-99A2-80092E8001D2}" type="presParOf" srcId="{D6ADF6B4-3400-48FD-9958-DC791B1E980C}" destId="{F52F75A0-4FC7-43F2-9A24-8715A01CA5B5}" srcOrd="7" destOrd="0" presId="urn:microsoft.com/office/officeart/2008/layout/VerticalCurvedList"/>
    <dgm:cxn modelId="{95945552-8006-4F16-AE95-ED976C670A2E}" type="presParOf" srcId="{D6ADF6B4-3400-48FD-9958-DC791B1E980C}" destId="{E6AD2B4E-2111-414C-99B1-1BF2A2F9D16D}" srcOrd="8" destOrd="0" presId="urn:microsoft.com/office/officeart/2008/layout/VerticalCurvedList"/>
    <dgm:cxn modelId="{A1EA8020-7EFC-4D16-B348-F73C4BEC1804}" type="presParOf" srcId="{E6AD2B4E-2111-414C-99B1-1BF2A2F9D16D}" destId="{96946E2F-5D03-4A90-A459-6A70664A6C9F}" srcOrd="0" destOrd="0" presId="urn:microsoft.com/office/officeart/2008/layout/VerticalCurvedList"/>
    <dgm:cxn modelId="{5064C6DF-F439-49F7-B9C6-4E5E978FA395}" type="presParOf" srcId="{D6ADF6B4-3400-48FD-9958-DC791B1E980C}" destId="{94437DBC-65CF-4C74-89DF-635176A579E1}" srcOrd="9" destOrd="0" presId="urn:microsoft.com/office/officeart/2008/layout/VerticalCurvedList"/>
    <dgm:cxn modelId="{B956D4D7-5B35-44F0-8E20-30524583D6E4}" type="presParOf" srcId="{D6ADF6B4-3400-48FD-9958-DC791B1E980C}" destId="{42F4212D-7FB4-4568-A574-AF708862798A}" srcOrd="10" destOrd="0" presId="urn:microsoft.com/office/officeart/2008/layout/VerticalCurvedList"/>
    <dgm:cxn modelId="{500DAE2E-28DF-4E27-A837-5BBFE14695A3}" type="presParOf" srcId="{42F4212D-7FB4-4568-A574-AF708862798A}" destId="{85A4C742-E99F-4EC5-B326-91A2CA14A661}" srcOrd="0" destOrd="0" presId="urn:microsoft.com/office/officeart/2008/layout/VerticalCurvedList"/>
    <dgm:cxn modelId="{34673AF2-024E-492D-91AE-8A1157F79A4E}" type="presParOf" srcId="{D6ADF6B4-3400-48FD-9958-DC791B1E980C}" destId="{A6B37C89-6C47-443B-8D8B-5C36CD7E08F4}" srcOrd="11" destOrd="0" presId="urn:microsoft.com/office/officeart/2008/layout/VerticalCurvedList"/>
    <dgm:cxn modelId="{2BF70370-0CD4-4233-A5F6-6E0C55FF2127}" type="presParOf" srcId="{D6ADF6B4-3400-48FD-9958-DC791B1E980C}" destId="{DAF9F7EB-7A34-4672-9947-B3B1DEFBA096}" srcOrd="12" destOrd="0" presId="urn:microsoft.com/office/officeart/2008/layout/VerticalCurvedList"/>
    <dgm:cxn modelId="{CFFF67A4-2474-4726-ADDE-03929B8DE257}" type="presParOf" srcId="{DAF9F7EB-7A34-4672-9947-B3B1DEFBA096}" destId="{AC52D809-7417-426E-96BA-464E4F50C0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7FE3056-E9BE-4DF2-A275-8E59EBCBD3CB}" type="doc">
      <dgm:prSet loTypeId="urn:microsoft.com/office/officeart/2008/layout/LinedList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4E53A91-979E-430F-9BE4-48BFC90EDB4B}">
      <dgm:prSet phldrT="[Текст]"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1. </a:t>
          </a:r>
          <a:r>
            <a:rPr lang="ru-RU" sz="16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Бушлякова Р.Г.</a:t>
          </a: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«Артикуляционная гимнастика с </a:t>
          </a:r>
          <a:r>
            <a:rPr lang="ru-RU" sz="1600" i="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биоэнергопластикой</a:t>
          </a: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» СПб., «Детство – Пресс», 2011.</a:t>
          </a:r>
        </a:p>
      </dgm:t>
    </dgm:pt>
    <dgm:pt modelId="{03A02BDE-219A-47F6-8BB6-696B93554ACA}" type="parTrans" cxnId="{9FFCFC5B-E202-4990-ACC0-4C5E798E1084}">
      <dgm:prSet/>
      <dgm:spPr/>
      <dgm:t>
        <a:bodyPr/>
        <a:lstStyle/>
        <a:p>
          <a:endParaRPr lang="ru-RU"/>
        </a:p>
      </dgm:t>
    </dgm:pt>
    <dgm:pt modelId="{E29B45C3-4A14-43C8-B174-1D89E361EEA8}" type="sibTrans" cxnId="{9FFCFC5B-E202-4990-ACC0-4C5E798E1084}">
      <dgm:prSet/>
      <dgm:spPr/>
      <dgm:t>
        <a:bodyPr/>
        <a:lstStyle/>
        <a:p>
          <a:endParaRPr lang="ru-RU"/>
        </a:p>
      </dgm:t>
    </dgm:pt>
    <dgm:pt modelId="{9FCD7376-FDA5-4793-B27C-63238FF7821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2. </a:t>
          </a:r>
          <a:r>
            <a:rPr lang="ru-RU" sz="16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БуденнаяТ.В.</a:t>
          </a: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Логопедическая гимнастика, СПб., 2009.</a:t>
          </a:r>
          <a:endParaRPr lang="ru-RU" sz="1600" i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70F4C19-23D5-4CFE-9024-D6A8BDD2CB86}" type="parTrans" cxnId="{787E2D06-F763-4C25-94DB-048DB289C0AB}">
      <dgm:prSet/>
      <dgm:spPr/>
      <dgm:t>
        <a:bodyPr/>
        <a:lstStyle/>
        <a:p>
          <a:endParaRPr lang="ru-RU"/>
        </a:p>
      </dgm:t>
    </dgm:pt>
    <dgm:pt modelId="{614B2221-D409-4A10-BEF5-FD7C7203A7A9}" type="sibTrans" cxnId="{787E2D06-F763-4C25-94DB-048DB289C0AB}">
      <dgm:prSet/>
      <dgm:spPr/>
      <dgm:t>
        <a:bodyPr/>
        <a:lstStyle/>
        <a:p>
          <a:endParaRPr lang="ru-RU"/>
        </a:p>
      </dgm:t>
    </dgm:pt>
    <dgm:pt modelId="{06057AF8-D6EA-44C6-A24C-F69212A4D764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600" b="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3. </a:t>
          </a:r>
          <a:r>
            <a:rPr lang="ru-RU" sz="1600" b="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Крупенчук О.И. </a:t>
          </a:r>
          <a:r>
            <a:rPr lang="ru-RU" sz="1600" b="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Научите меня говорить правильно. М., 2011.</a:t>
          </a:r>
          <a:endParaRPr lang="ru-RU" sz="1600" i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2AF1493-83A9-413F-85DE-996E046D528F}" type="parTrans" cxnId="{09C784FC-930D-4F8D-BA97-D418CD4CD6B0}">
      <dgm:prSet/>
      <dgm:spPr/>
      <dgm:t>
        <a:bodyPr/>
        <a:lstStyle/>
        <a:p>
          <a:endParaRPr lang="ru-RU"/>
        </a:p>
      </dgm:t>
    </dgm:pt>
    <dgm:pt modelId="{E6472B14-AD14-47B4-9294-15E25C8C356E}" type="sibTrans" cxnId="{09C784FC-930D-4F8D-BA97-D418CD4CD6B0}">
      <dgm:prSet/>
      <dgm:spPr/>
      <dgm:t>
        <a:bodyPr/>
        <a:lstStyle/>
        <a:p>
          <a:endParaRPr lang="ru-RU"/>
        </a:p>
      </dgm:t>
    </dgm:pt>
    <dgm:pt modelId="{07129B0F-E3C3-4E30-B56C-B62F7D803B07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4. </a:t>
          </a:r>
          <a:r>
            <a:rPr lang="ru-RU" sz="1600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Цвынтарный В.В. </a:t>
          </a:r>
          <a:r>
            <a:rPr lang="ru-RU" sz="1600" i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Играем пальчиками и развиваем речь. СПб.,1997.</a:t>
          </a:r>
          <a:endParaRPr lang="ru-RU" sz="1600" i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671E5CA-44A9-4211-86EC-391D85E3539F}" type="parTrans" cxnId="{8E3512E2-107C-4243-BA90-EB15D0DC9BC0}">
      <dgm:prSet/>
      <dgm:spPr/>
      <dgm:t>
        <a:bodyPr/>
        <a:lstStyle/>
        <a:p>
          <a:endParaRPr lang="ru-RU"/>
        </a:p>
      </dgm:t>
    </dgm:pt>
    <dgm:pt modelId="{66D48081-31E0-4AFB-BA3C-D2C569C1DF17}" type="sibTrans" cxnId="{8E3512E2-107C-4243-BA90-EB15D0DC9BC0}">
      <dgm:prSet/>
      <dgm:spPr/>
      <dgm:t>
        <a:bodyPr/>
        <a:lstStyle/>
        <a:p>
          <a:endParaRPr lang="ru-RU"/>
        </a:p>
      </dgm:t>
    </dgm:pt>
    <dgm:pt modelId="{C1FC0FA3-7326-4039-83D0-1CEF59D73D45}" type="pres">
      <dgm:prSet presAssocID="{F7FE3056-E9BE-4DF2-A275-8E59EBCBD3C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5F10427-3B63-40CF-8D00-A9FAE8B0DB86}" type="pres">
      <dgm:prSet presAssocID="{44E53A91-979E-430F-9BE4-48BFC90EDB4B}" presName="thickLine" presStyleLbl="alignNode1" presStyleIdx="0" presStyleCnt="4"/>
      <dgm:spPr/>
    </dgm:pt>
    <dgm:pt modelId="{9EEDAF3C-62E8-488E-9954-CA077A8A87AD}" type="pres">
      <dgm:prSet presAssocID="{44E53A91-979E-430F-9BE4-48BFC90EDB4B}" presName="horz1" presStyleCnt="0"/>
      <dgm:spPr/>
    </dgm:pt>
    <dgm:pt modelId="{0E3C8F9F-FB6A-405D-85B3-BCA6E33A05FE}" type="pres">
      <dgm:prSet presAssocID="{44E53A91-979E-430F-9BE4-48BFC90EDB4B}" presName="tx1" presStyleLbl="revTx" presStyleIdx="0" presStyleCnt="4" custScaleY="67445" custLinFactNeighborY="915"/>
      <dgm:spPr/>
      <dgm:t>
        <a:bodyPr/>
        <a:lstStyle/>
        <a:p>
          <a:endParaRPr lang="ru-RU"/>
        </a:p>
      </dgm:t>
    </dgm:pt>
    <dgm:pt modelId="{B3759D5F-74CE-4ABD-A448-B201607EBB16}" type="pres">
      <dgm:prSet presAssocID="{44E53A91-979E-430F-9BE4-48BFC90EDB4B}" presName="vert1" presStyleCnt="0"/>
      <dgm:spPr/>
    </dgm:pt>
    <dgm:pt modelId="{0257737F-2E2A-4273-AFDF-86A945306B59}" type="pres">
      <dgm:prSet presAssocID="{9FCD7376-FDA5-4793-B27C-63238FF7821C}" presName="thickLine" presStyleLbl="alignNode1" presStyleIdx="1" presStyleCnt="4"/>
      <dgm:spPr/>
    </dgm:pt>
    <dgm:pt modelId="{2C5052E5-7E17-4DC8-BEDE-4CD63B6365D1}" type="pres">
      <dgm:prSet presAssocID="{9FCD7376-FDA5-4793-B27C-63238FF7821C}" presName="horz1" presStyleCnt="0"/>
      <dgm:spPr/>
    </dgm:pt>
    <dgm:pt modelId="{5F612427-1751-48B0-8412-7AC10906A244}" type="pres">
      <dgm:prSet presAssocID="{9FCD7376-FDA5-4793-B27C-63238FF7821C}" presName="tx1" presStyleLbl="revTx" presStyleIdx="1" presStyleCnt="4" custScaleY="52345"/>
      <dgm:spPr/>
      <dgm:t>
        <a:bodyPr/>
        <a:lstStyle/>
        <a:p>
          <a:endParaRPr lang="ru-RU"/>
        </a:p>
      </dgm:t>
    </dgm:pt>
    <dgm:pt modelId="{B6E959FD-BAA5-461D-BC2E-EC230E433473}" type="pres">
      <dgm:prSet presAssocID="{9FCD7376-FDA5-4793-B27C-63238FF7821C}" presName="vert1" presStyleCnt="0"/>
      <dgm:spPr/>
    </dgm:pt>
    <dgm:pt modelId="{03911404-E74F-4401-A861-3E107875064F}" type="pres">
      <dgm:prSet presAssocID="{06057AF8-D6EA-44C6-A24C-F69212A4D764}" presName="thickLine" presStyleLbl="alignNode1" presStyleIdx="2" presStyleCnt="4"/>
      <dgm:spPr/>
    </dgm:pt>
    <dgm:pt modelId="{148C1257-F760-4E00-9DF3-4DE1F84B945D}" type="pres">
      <dgm:prSet presAssocID="{06057AF8-D6EA-44C6-A24C-F69212A4D764}" presName="horz1" presStyleCnt="0"/>
      <dgm:spPr/>
    </dgm:pt>
    <dgm:pt modelId="{9247B93D-D8B4-45DF-8D02-CC2DDB32B13C}" type="pres">
      <dgm:prSet presAssocID="{06057AF8-D6EA-44C6-A24C-F69212A4D764}" presName="tx1" presStyleLbl="revTx" presStyleIdx="2" presStyleCnt="4" custScaleY="60661"/>
      <dgm:spPr/>
      <dgm:t>
        <a:bodyPr/>
        <a:lstStyle/>
        <a:p>
          <a:endParaRPr lang="ru-RU"/>
        </a:p>
      </dgm:t>
    </dgm:pt>
    <dgm:pt modelId="{30BA159A-3E8C-43DB-8831-17CBFB505E3A}" type="pres">
      <dgm:prSet presAssocID="{06057AF8-D6EA-44C6-A24C-F69212A4D764}" presName="vert1" presStyleCnt="0"/>
      <dgm:spPr/>
    </dgm:pt>
    <dgm:pt modelId="{526F9F2D-52AB-4620-B28C-6A1C55D07789}" type="pres">
      <dgm:prSet presAssocID="{07129B0F-E3C3-4E30-B56C-B62F7D803B07}" presName="thickLine" presStyleLbl="alignNode1" presStyleIdx="3" presStyleCnt="4"/>
      <dgm:spPr/>
    </dgm:pt>
    <dgm:pt modelId="{F3E80EB2-EFA7-4C3B-8CBA-E88D5A7627CF}" type="pres">
      <dgm:prSet presAssocID="{07129B0F-E3C3-4E30-B56C-B62F7D803B07}" presName="horz1" presStyleCnt="0"/>
      <dgm:spPr/>
    </dgm:pt>
    <dgm:pt modelId="{809AFD07-68C3-4DBB-AD11-EF79E25BA185}" type="pres">
      <dgm:prSet presAssocID="{07129B0F-E3C3-4E30-B56C-B62F7D803B07}" presName="tx1" presStyleLbl="revTx" presStyleIdx="3" presStyleCnt="4" custScaleY="41077"/>
      <dgm:spPr/>
      <dgm:t>
        <a:bodyPr/>
        <a:lstStyle/>
        <a:p>
          <a:endParaRPr lang="ru-RU"/>
        </a:p>
      </dgm:t>
    </dgm:pt>
    <dgm:pt modelId="{ED40F463-BCD8-4AD1-B2C0-D3E8E754BE99}" type="pres">
      <dgm:prSet presAssocID="{07129B0F-E3C3-4E30-B56C-B62F7D803B07}" presName="vert1" presStyleCnt="0"/>
      <dgm:spPr/>
    </dgm:pt>
  </dgm:ptLst>
  <dgm:cxnLst>
    <dgm:cxn modelId="{9FFCFC5B-E202-4990-ACC0-4C5E798E1084}" srcId="{F7FE3056-E9BE-4DF2-A275-8E59EBCBD3CB}" destId="{44E53A91-979E-430F-9BE4-48BFC90EDB4B}" srcOrd="0" destOrd="0" parTransId="{03A02BDE-219A-47F6-8BB6-696B93554ACA}" sibTransId="{E29B45C3-4A14-43C8-B174-1D89E361EEA8}"/>
    <dgm:cxn modelId="{43993105-10B5-494D-8673-273154BA058F}" type="presOf" srcId="{06057AF8-D6EA-44C6-A24C-F69212A4D764}" destId="{9247B93D-D8B4-45DF-8D02-CC2DDB32B13C}" srcOrd="0" destOrd="0" presId="urn:microsoft.com/office/officeart/2008/layout/LinedList"/>
    <dgm:cxn modelId="{787E2D06-F763-4C25-94DB-048DB289C0AB}" srcId="{F7FE3056-E9BE-4DF2-A275-8E59EBCBD3CB}" destId="{9FCD7376-FDA5-4793-B27C-63238FF7821C}" srcOrd="1" destOrd="0" parTransId="{270F4C19-23D5-4CFE-9024-D6A8BDD2CB86}" sibTransId="{614B2221-D409-4A10-BEF5-FD7C7203A7A9}"/>
    <dgm:cxn modelId="{32843A54-D56E-4616-8EC0-0AD6D20F9B08}" type="presOf" srcId="{F7FE3056-E9BE-4DF2-A275-8E59EBCBD3CB}" destId="{C1FC0FA3-7326-4039-83D0-1CEF59D73D45}" srcOrd="0" destOrd="0" presId="urn:microsoft.com/office/officeart/2008/layout/LinedList"/>
    <dgm:cxn modelId="{8E3512E2-107C-4243-BA90-EB15D0DC9BC0}" srcId="{F7FE3056-E9BE-4DF2-A275-8E59EBCBD3CB}" destId="{07129B0F-E3C3-4E30-B56C-B62F7D803B07}" srcOrd="3" destOrd="0" parTransId="{7671E5CA-44A9-4211-86EC-391D85E3539F}" sibTransId="{66D48081-31E0-4AFB-BA3C-D2C569C1DF17}"/>
    <dgm:cxn modelId="{09C784FC-930D-4F8D-BA97-D418CD4CD6B0}" srcId="{F7FE3056-E9BE-4DF2-A275-8E59EBCBD3CB}" destId="{06057AF8-D6EA-44C6-A24C-F69212A4D764}" srcOrd="2" destOrd="0" parTransId="{42AF1493-83A9-413F-85DE-996E046D528F}" sibTransId="{E6472B14-AD14-47B4-9294-15E25C8C356E}"/>
    <dgm:cxn modelId="{51F8574C-4777-40D8-A8C1-E392F72AF35B}" type="presOf" srcId="{07129B0F-E3C3-4E30-B56C-B62F7D803B07}" destId="{809AFD07-68C3-4DBB-AD11-EF79E25BA185}" srcOrd="0" destOrd="0" presId="urn:microsoft.com/office/officeart/2008/layout/LinedList"/>
    <dgm:cxn modelId="{576F67F8-06F5-4A25-B7C0-B8E41F3F3F63}" type="presOf" srcId="{44E53A91-979E-430F-9BE4-48BFC90EDB4B}" destId="{0E3C8F9F-FB6A-405D-85B3-BCA6E33A05FE}" srcOrd="0" destOrd="0" presId="urn:microsoft.com/office/officeart/2008/layout/LinedList"/>
    <dgm:cxn modelId="{C29EB902-9DD1-4181-B563-F777EBD5E44A}" type="presOf" srcId="{9FCD7376-FDA5-4793-B27C-63238FF7821C}" destId="{5F612427-1751-48B0-8412-7AC10906A244}" srcOrd="0" destOrd="0" presId="urn:microsoft.com/office/officeart/2008/layout/LinedList"/>
    <dgm:cxn modelId="{128F287A-A9AE-4BF5-B0AF-2FD08232E8F9}" type="presParOf" srcId="{C1FC0FA3-7326-4039-83D0-1CEF59D73D45}" destId="{15F10427-3B63-40CF-8D00-A9FAE8B0DB86}" srcOrd="0" destOrd="0" presId="urn:microsoft.com/office/officeart/2008/layout/LinedList"/>
    <dgm:cxn modelId="{81F6A2C1-F176-459F-AD6C-7D954769FEE7}" type="presParOf" srcId="{C1FC0FA3-7326-4039-83D0-1CEF59D73D45}" destId="{9EEDAF3C-62E8-488E-9954-CA077A8A87AD}" srcOrd="1" destOrd="0" presId="urn:microsoft.com/office/officeart/2008/layout/LinedList"/>
    <dgm:cxn modelId="{7991370A-19C5-47D2-BD9B-B29D782577F0}" type="presParOf" srcId="{9EEDAF3C-62E8-488E-9954-CA077A8A87AD}" destId="{0E3C8F9F-FB6A-405D-85B3-BCA6E33A05FE}" srcOrd="0" destOrd="0" presId="urn:microsoft.com/office/officeart/2008/layout/LinedList"/>
    <dgm:cxn modelId="{1DE108C3-41F9-496A-879D-D57FC78FB547}" type="presParOf" srcId="{9EEDAF3C-62E8-488E-9954-CA077A8A87AD}" destId="{B3759D5F-74CE-4ABD-A448-B201607EBB16}" srcOrd="1" destOrd="0" presId="urn:microsoft.com/office/officeart/2008/layout/LinedList"/>
    <dgm:cxn modelId="{752FC927-06EC-4827-B5F7-0EEABD405318}" type="presParOf" srcId="{C1FC0FA3-7326-4039-83D0-1CEF59D73D45}" destId="{0257737F-2E2A-4273-AFDF-86A945306B59}" srcOrd="2" destOrd="0" presId="urn:microsoft.com/office/officeart/2008/layout/LinedList"/>
    <dgm:cxn modelId="{F8B8B35E-8246-4515-9B48-05F9E27A857C}" type="presParOf" srcId="{C1FC0FA3-7326-4039-83D0-1CEF59D73D45}" destId="{2C5052E5-7E17-4DC8-BEDE-4CD63B6365D1}" srcOrd="3" destOrd="0" presId="urn:microsoft.com/office/officeart/2008/layout/LinedList"/>
    <dgm:cxn modelId="{AAA66208-BDCA-429F-B169-EEA654446DE8}" type="presParOf" srcId="{2C5052E5-7E17-4DC8-BEDE-4CD63B6365D1}" destId="{5F612427-1751-48B0-8412-7AC10906A244}" srcOrd="0" destOrd="0" presId="urn:microsoft.com/office/officeart/2008/layout/LinedList"/>
    <dgm:cxn modelId="{DAE9FDA2-27D0-4EC8-8E7E-58D055E0AEE7}" type="presParOf" srcId="{2C5052E5-7E17-4DC8-BEDE-4CD63B6365D1}" destId="{B6E959FD-BAA5-461D-BC2E-EC230E433473}" srcOrd="1" destOrd="0" presId="urn:microsoft.com/office/officeart/2008/layout/LinedList"/>
    <dgm:cxn modelId="{BB6F40CE-BC6A-446E-8A21-C5B981FBFD1B}" type="presParOf" srcId="{C1FC0FA3-7326-4039-83D0-1CEF59D73D45}" destId="{03911404-E74F-4401-A861-3E107875064F}" srcOrd="4" destOrd="0" presId="urn:microsoft.com/office/officeart/2008/layout/LinedList"/>
    <dgm:cxn modelId="{82C507FF-C6F1-465C-BAD4-43BC98DEDDE7}" type="presParOf" srcId="{C1FC0FA3-7326-4039-83D0-1CEF59D73D45}" destId="{148C1257-F760-4E00-9DF3-4DE1F84B945D}" srcOrd="5" destOrd="0" presId="urn:microsoft.com/office/officeart/2008/layout/LinedList"/>
    <dgm:cxn modelId="{3F3C85C8-0933-4681-8274-4EA7C534590E}" type="presParOf" srcId="{148C1257-F760-4E00-9DF3-4DE1F84B945D}" destId="{9247B93D-D8B4-45DF-8D02-CC2DDB32B13C}" srcOrd="0" destOrd="0" presId="urn:microsoft.com/office/officeart/2008/layout/LinedList"/>
    <dgm:cxn modelId="{5F91CCFA-5F2F-4F90-97A3-29021FFBB3E9}" type="presParOf" srcId="{148C1257-F760-4E00-9DF3-4DE1F84B945D}" destId="{30BA159A-3E8C-43DB-8831-17CBFB505E3A}" srcOrd="1" destOrd="0" presId="urn:microsoft.com/office/officeart/2008/layout/LinedList"/>
    <dgm:cxn modelId="{E044230A-45FD-429D-83C3-905EA1794444}" type="presParOf" srcId="{C1FC0FA3-7326-4039-83D0-1CEF59D73D45}" destId="{526F9F2D-52AB-4620-B28C-6A1C55D07789}" srcOrd="6" destOrd="0" presId="urn:microsoft.com/office/officeart/2008/layout/LinedList"/>
    <dgm:cxn modelId="{0FEDC52D-E6DC-4D93-9EEF-7F5221A61E57}" type="presParOf" srcId="{C1FC0FA3-7326-4039-83D0-1CEF59D73D45}" destId="{F3E80EB2-EFA7-4C3B-8CBA-E88D5A7627CF}" srcOrd="7" destOrd="0" presId="urn:microsoft.com/office/officeart/2008/layout/LinedList"/>
    <dgm:cxn modelId="{B3D6B0A3-2F6A-4EA7-B997-45B9520CB56F}" type="presParOf" srcId="{F3E80EB2-EFA7-4C3B-8CBA-E88D5A7627CF}" destId="{809AFD07-68C3-4DBB-AD11-EF79E25BA185}" srcOrd="0" destOrd="0" presId="urn:microsoft.com/office/officeart/2008/layout/LinedList"/>
    <dgm:cxn modelId="{425CF390-CBAF-47BB-A943-15C56CED5001}" type="presParOf" srcId="{F3E80EB2-EFA7-4C3B-8CBA-E88D5A7627CF}" destId="{ED40F463-BCD8-4AD1-B2C0-D3E8E754BE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8CE83-0126-452A-B1A2-F503DC291215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C875FA2-EAB8-4AF5-AB05-E8639F7A65FF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>
              <a:tab pos="263525" algn="l"/>
            </a:tabLst>
            <a:defRPr/>
          </a:pPr>
          <a:r>
            <a:rPr lang="ru-RU" sz="2800" dirty="0" smtClean="0"/>
            <a:t>	</a:t>
          </a:r>
          <a:r>
            <a:rPr lang="ru-RU" sz="2600" b="1" dirty="0" smtClean="0"/>
            <a:t>Это соединение движений артикуляционного аппарата с движениями кисти руки</a:t>
          </a:r>
          <a:r>
            <a:rPr lang="ru-RU" sz="2600" dirty="0" smtClean="0"/>
            <a:t>.</a:t>
          </a:r>
        </a:p>
      </dgm:t>
    </dgm:pt>
    <dgm:pt modelId="{028C79E2-B731-40AC-AC3D-3DA826578E6A}" type="sibTrans" cxnId="{B38AECCA-70EB-4C88-AFD9-95876994A796}">
      <dgm:prSet/>
      <dgm:spPr/>
      <dgm:t>
        <a:bodyPr/>
        <a:lstStyle/>
        <a:p>
          <a:endParaRPr lang="ru-RU"/>
        </a:p>
      </dgm:t>
    </dgm:pt>
    <dgm:pt modelId="{777692BB-FEC5-497C-A1DE-81A9E60119B5}" type="parTrans" cxnId="{B38AECCA-70EB-4C88-AFD9-95876994A796}">
      <dgm:prSet/>
      <dgm:spPr/>
      <dgm:t>
        <a:bodyPr/>
        <a:lstStyle/>
        <a:p>
          <a:endParaRPr lang="ru-RU"/>
        </a:p>
      </dgm:t>
    </dgm:pt>
    <dgm:pt modelId="{5B5009F5-F98D-4F95-98C8-333F507560C1}" type="pres">
      <dgm:prSet presAssocID="{7738CE83-0126-452A-B1A2-F503DC2912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D85A47-EBFA-4C39-B62B-EE622C988994}" type="pres">
      <dgm:prSet presAssocID="{0C875FA2-EAB8-4AF5-AB05-E8639F7A65FF}" presName="parentText" presStyleLbl="node1" presStyleIdx="0" presStyleCnt="1" custScaleY="373752" custLinFactNeighborY="221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90152F-F969-4943-95EA-7561F0401CE3}" type="presOf" srcId="{0C875FA2-EAB8-4AF5-AB05-E8639F7A65FF}" destId="{1DD85A47-EBFA-4C39-B62B-EE622C988994}" srcOrd="0" destOrd="0" presId="urn:microsoft.com/office/officeart/2005/8/layout/vList2"/>
    <dgm:cxn modelId="{B38AECCA-70EB-4C88-AFD9-95876994A796}" srcId="{7738CE83-0126-452A-B1A2-F503DC291215}" destId="{0C875FA2-EAB8-4AF5-AB05-E8639F7A65FF}" srcOrd="0" destOrd="0" parTransId="{777692BB-FEC5-497C-A1DE-81A9E60119B5}" sibTransId="{028C79E2-B731-40AC-AC3D-3DA826578E6A}"/>
    <dgm:cxn modelId="{450A6FBB-B598-46CE-95EF-C1970F4FE411}" type="presOf" srcId="{7738CE83-0126-452A-B1A2-F503DC291215}" destId="{5B5009F5-F98D-4F95-98C8-333F507560C1}" srcOrd="0" destOrd="0" presId="urn:microsoft.com/office/officeart/2005/8/layout/vList2"/>
    <dgm:cxn modelId="{10D912D2-6C69-4E04-A479-82CC24CCA833}" type="presParOf" srcId="{5B5009F5-F98D-4F95-98C8-333F507560C1}" destId="{1DD85A47-EBFA-4C39-B62B-EE622C98899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9ECA50-66F2-48ED-B735-09F3F48ABE3B}" type="doc">
      <dgm:prSet loTypeId="urn:microsoft.com/office/officeart/2008/layout/VerticalCurvedLis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D85B6DA-CBCA-47C3-9A2F-16EF50F2CBA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Повысить  и ускорить эффективность процесса коррекции речевых нарушений.</a:t>
          </a:r>
          <a:endParaRPr lang="ru-RU" sz="20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7AB235B-744E-4D59-BFF6-571661AEABC2}" type="parTrans" cxnId="{68E33691-3153-431E-B3CB-827B49402A6A}">
      <dgm:prSet/>
      <dgm:spPr/>
      <dgm:t>
        <a:bodyPr/>
        <a:lstStyle/>
        <a:p>
          <a:endParaRPr lang="ru-RU"/>
        </a:p>
      </dgm:t>
    </dgm:pt>
    <dgm:pt modelId="{BCF4ACA9-259D-4094-AA06-8C44FEB63CEC}" type="sibTrans" cxnId="{68E33691-3153-431E-B3CB-827B49402A6A}">
      <dgm:prSet/>
      <dgm:spPr/>
      <dgm:t>
        <a:bodyPr/>
        <a:lstStyle/>
        <a:p>
          <a:endParaRPr lang="ru-RU"/>
        </a:p>
      </dgm:t>
    </dgm:pt>
    <dgm:pt modelId="{952B350D-B2E5-4804-9710-966C70F1508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Синхронизировать работу речевой и мелкой моторики, усиливая их результативность.</a:t>
          </a:r>
          <a:endParaRPr lang="ru-RU" sz="20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2EC81B9-6E31-491F-9CED-12F7AF458AE9}" type="sibTrans" cxnId="{713C4C1E-C9B9-4548-815E-CCD7F26EAB92}">
      <dgm:prSet/>
      <dgm:spPr/>
      <dgm:t>
        <a:bodyPr/>
        <a:lstStyle/>
        <a:p>
          <a:endParaRPr lang="ru-RU"/>
        </a:p>
      </dgm:t>
    </dgm:pt>
    <dgm:pt modelId="{37544210-DB05-4BE3-8648-DB690190B880}" type="parTrans" cxnId="{713C4C1E-C9B9-4548-815E-CCD7F26EAB92}">
      <dgm:prSet/>
      <dgm:spPr/>
      <dgm:t>
        <a:bodyPr/>
        <a:lstStyle/>
        <a:p>
          <a:endParaRPr lang="ru-RU"/>
        </a:p>
      </dgm:t>
    </dgm:pt>
    <dgm:pt modelId="{0F3D379B-4FD3-4E71-A6ED-179DD28CE6E9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Увеличить интерес  детей к выполнению упражнений.</a:t>
          </a:r>
          <a:endParaRPr lang="ru-RU" sz="20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1E8AF1D-D315-4C7C-B4CC-C9D8219D37A7}" type="sibTrans" cxnId="{FA3C747A-24D5-4D8F-B823-39A1385A6C1E}">
      <dgm:prSet/>
      <dgm:spPr/>
      <dgm:t>
        <a:bodyPr/>
        <a:lstStyle/>
        <a:p>
          <a:endParaRPr lang="ru-RU"/>
        </a:p>
      </dgm:t>
    </dgm:pt>
    <dgm:pt modelId="{841DBFD3-D30C-42F2-BDBE-4333F40AA941}" type="parTrans" cxnId="{FA3C747A-24D5-4D8F-B823-39A1385A6C1E}">
      <dgm:prSet/>
      <dgm:spPr/>
      <dgm:t>
        <a:bodyPr/>
        <a:lstStyle/>
        <a:p>
          <a:endParaRPr lang="ru-RU"/>
        </a:p>
      </dgm:t>
    </dgm:pt>
    <dgm:pt modelId="{9CFC92A9-E0CE-4910-A60B-BD01DA5F6D26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Позволяет быстро убрать зрительную опору и перейти к выполнению упражнений по ощущениям</a:t>
          </a:r>
          <a:r>
            <a:rPr lang="ru-RU" sz="2000" dirty="0" smtClean="0">
              <a:solidFill>
                <a:schemeClr val="bg1"/>
              </a:solidFill>
            </a:rPr>
            <a:t>.</a:t>
          </a:r>
          <a:endParaRPr lang="ru-RU" sz="2000" dirty="0">
            <a:solidFill>
              <a:schemeClr val="bg1"/>
            </a:solidFill>
          </a:endParaRPr>
        </a:p>
      </dgm:t>
    </dgm:pt>
    <dgm:pt modelId="{65F5954C-8465-4455-B18E-36198256446C}" type="parTrans" cxnId="{68B28AD9-448A-476C-81BF-4DF2C5F2CC2E}">
      <dgm:prSet/>
      <dgm:spPr/>
      <dgm:t>
        <a:bodyPr/>
        <a:lstStyle/>
        <a:p>
          <a:endParaRPr lang="ru-RU"/>
        </a:p>
      </dgm:t>
    </dgm:pt>
    <dgm:pt modelId="{39C0973F-75C1-45A4-92C1-263A2B9F950F}" type="sibTrans" cxnId="{68B28AD9-448A-476C-81BF-4DF2C5F2CC2E}">
      <dgm:prSet/>
      <dgm:spPr/>
      <dgm:t>
        <a:bodyPr/>
        <a:lstStyle/>
        <a:p>
          <a:endParaRPr lang="ru-RU"/>
        </a:p>
      </dgm:t>
    </dgm:pt>
    <dgm:pt modelId="{95D68133-A1BA-4355-9C8C-34A10FA90BDB}" type="pres">
      <dgm:prSet presAssocID="{1B9ECA50-66F2-48ED-B735-09F3F48ABE3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60A1E05-8373-4500-8D8F-0982510D5EBB}" type="pres">
      <dgm:prSet presAssocID="{1B9ECA50-66F2-48ED-B735-09F3F48ABE3B}" presName="Name1" presStyleCnt="0"/>
      <dgm:spPr/>
    </dgm:pt>
    <dgm:pt modelId="{AE5AB566-69B3-40E0-B128-AF27E8CA49D9}" type="pres">
      <dgm:prSet presAssocID="{1B9ECA50-66F2-48ED-B735-09F3F48ABE3B}" presName="cycle" presStyleCnt="0"/>
      <dgm:spPr/>
    </dgm:pt>
    <dgm:pt modelId="{8C17EA36-1FEF-4E5F-BE66-17ABDDB1C7D2}" type="pres">
      <dgm:prSet presAssocID="{1B9ECA50-66F2-48ED-B735-09F3F48ABE3B}" presName="srcNode" presStyleLbl="node1" presStyleIdx="0" presStyleCnt="4"/>
      <dgm:spPr/>
    </dgm:pt>
    <dgm:pt modelId="{4A0F3F2D-4CEE-4769-A596-4996209FF4D7}" type="pres">
      <dgm:prSet presAssocID="{1B9ECA50-66F2-48ED-B735-09F3F48ABE3B}" presName="conn" presStyleLbl="parChTrans1D2" presStyleIdx="0" presStyleCnt="1"/>
      <dgm:spPr/>
      <dgm:t>
        <a:bodyPr/>
        <a:lstStyle/>
        <a:p>
          <a:endParaRPr lang="ru-RU"/>
        </a:p>
      </dgm:t>
    </dgm:pt>
    <dgm:pt modelId="{345A1C7C-5783-467A-AAD9-0A9C37A1790C}" type="pres">
      <dgm:prSet presAssocID="{1B9ECA50-66F2-48ED-B735-09F3F48ABE3B}" presName="extraNode" presStyleLbl="node1" presStyleIdx="0" presStyleCnt="4"/>
      <dgm:spPr/>
    </dgm:pt>
    <dgm:pt modelId="{75C806D4-33F4-4C53-AD4C-564C105ED993}" type="pres">
      <dgm:prSet presAssocID="{1B9ECA50-66F2-48ED-B735-09F3F48ABE3B}" presName="dstNode" presStyleLbl="node1" presStyleIdx="0" presStyleCnt="4"/>
      <dgm:spPr/>
    </dgm:pt>
    <dgm:pt modelId="{5513FEF6-CA37-411E-B0E9-FFC33F6835EF}" type="pres">
      <dgm:prSet presAssocID="{1D85B6DA-CBCA-47C3-9A2F-16EF50F2CBA1}" presName="text_1" presStyleLbl="node1" presStyleIdx="0" presStyleCnt="4" custScaleY="115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ABA01-9AB1-46C4-948B-7BF78B9C7640}" type="pres">
      <dgm:prSet presAssocID="{1D85B6DA-CBCA-47C3-9A2F-16EF50F2CBA1}" presName="accent_1" presStyleCnt="0"/>
      <dgm:spPr/>
    </dgm:pt>
    <dgm:pt modelId="{027B997A-670B-4542-8FBC-61CDC749894A}" type="pres">
      <dgm:prSet presAssocID="{1D85B6DA-CBCA-47C3-9A2F-16EF50F2CBA1}" presName="accentRepeatNode" presStyleLbl="solidFgAcc1" presStyleIdx="0" presStyleCnt="4"/>
      <dgm:spPr/>
    </dgm:pt>
    <dgm:pt modelId="{7B8629A8-F977-4817-9B5C-F31EB0C8C7A3}" type="pres">
      <dgm:prSet presAssocID="{0F3D379B-4FD3-4E71-A6ED-179DD28CE6E9}" presName="text_2" presStyleLbl="node1" presStyleIdx="1" presStyleCnt="4" custScaleY="115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A6727-8A8A-4F3C-BD69-6C3B98BD66E5}" type="pres">
      <dgm:prSet presAssocID="{0F3D379B-4FD3-4E71-A6ED-179DD28CE6E9}" presName="accent_2" presStyleCnt="0"/>
      <dgm:spPr/>
    </dgm:pt>
    <dgm:pt modelId="{832A12B0-84EC-4A3F-9534-F127644E4DFF}" type="pres">
      <dgm:prSet presAssocID="{0F3D379B-4FD3-4E71-A6ED-179DD28CE6E9}" presName="accentRepeatNode" presStyleLbl="solidFgAcc1" presStyleIdx="1" presStyleCnt="4"/>
      <dgm:spPr/>
    </dgm:pt>
    <dgm:pt modelId="{75F18AD5-2514-4FE9-B550-99E07145D7DD}" type="pres">
      <dgm:prSet presAssocID="{952B350D-B2E5-4804-9710-966C70F15080}" presName="text_3" presStyleLbl="node1" presStyleIdx="2" presStyleCnt="4" custScaleY="115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77D83-C525-4639-8A6D-C910E73D5B97}" type="pres">
      <dgm:prSet presAssocID="{952B350D-B2E5-4804-9710-966C70F15080}" presName="accent_3" presStyleCnt="0"/>
      <dgm:spPr/>
    </dgm:pt>
    <dgm:pt modelId="{E67F0613-0AB6-4BEB-9DF4-030CF0CCA086}" type="pres">
      <dgm:prSet presAssocID="{952B350D-B2E5-4804-9710-966C70F15080}" presName="accentRepeatNode" presStyleLbl="solidFgAcc1" presStyleIdx="2" presStyleCnt="4"/>
      <dgm:spPr/>
    </dgm:pt>
    <dgm:pt modelId="{58694B8F-6FA9-46ED-905E-CDCFA1144AD6}" type="pres">
      <dgm:prSet presAssocID="{9CFC92A9-E0CE-4910-A60B-BD01DA5F6D26}" presName="text_4" presStyleLbl="node1" presStyleIdx="3" presStyleCnt="4" custScaleY="134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90819-CFAF-424F-A006-0BEA40B94783}" type="pres">
      <dgm:prSet presAssocID="{9CFC92A9-E0CE-4910-A60B-BD01DA5F6D26}" presName="accent_4" presStyleCnt="0"/>
      <dgm:spPr/>
    </dgm:pt>
    <dgm:pt modelId="{CF7807BB-4A46-4D2E-A7CA-5E962136682A}" type="pres">
      <dgm:prSet presAssocID="{9CFC92A9-E0CE-4910-A60B-BD01DA5F6D26}" presName="accentRepeatNode" presStyleLbl="solidFgAcc1" presStyleIdx="3" presStyleCnt="4" custScaleX="103195" custScaleY="107931"/>
      <dgm:spPr/>
    </dgm:pt>
  </dgm:ptLst>
  <dgm:cxnLst>
    <dgm:cxn modelId="{070C710A-66DF-4997-A3DE-1521CE3C3C3F}" type="presOf" srcId="{0F3D379B-4FD3-4E71-A6ED-179DD28CE6E9}" destId="{7B8629A8-F977-4817-9B5C-F31EB0C8C7A3}" srcOrd="0" destOrd="0" presId="urn:microsoft.com/office/officeart/2008/layout/VerticalCurvedList"/>
    <dgm:cxn modelId="{3B96D05E-2C8E-45CE-A3BE-79BFFBC538F5}" type="presOf" srcId="{9CFC92A9-E0CE-4910-A60B-BD01DA5F6D26}" destId="{58694B8F-6FA9-46ED-905E-CDCFA1144AD6}" srcOrd="0" destOrd="0" presId="urn:microsoft.com/office/officeart/2008/layout/VerticalCurvedList"/>
    <dgm:cxn modelId="{68B28AD9-448A-476C-81BF-4DF2C5F2CC2E}" srcId="{1B9ECA50-66F2-48ED-B735-09F3F48ABE3B}" destId="{9CFC92A9-E0CE-4910-A60B-BD01DA5F6D26}" srcOrd="3" destOrd="0" parTransId="{65F5954C-8465-4455-B18E-36198256446C}" sibTransId="{39C0973F-75C1-45A4-92C1-263A2B9F950F}"/>
    <dgm:cxn modelId="{865360CD-E12C-4FF6-8612-EEA30D56FFF5}" type="presOf" srcId="{1D85B6DA-CBCA-47C3-9A2F-16EF50F2CBA1}" destId="{5513FEF6-CA37-411E-B0E9-FFC33F6835EF}" srcOrd="0" destOrd="0" presId="urn:microsoft.com/office/officeart/2008/layout/VerticalCurvedList"/>
    <dgm:cxn modelId="{68E33691-3153-431E-B3CB-827B49402A6A}" srcId="{1B9ECA50-66F2-48ED-B735-09F3F48ABE3B}" destId="{1D85B6DA-CBCA-47C3-9A2F-16EF50F2CBA1}" srcOrd="0" destOrd="0" parTransId="{37AB235B-744E-4D59-BFF6-571661AEABC2}" sibTransId="{BCF4ACA9-259D-4094-AA06-8C44FEB63CEC}"/>
    <dgm:cxn modelId="{713C4C1E-C9B9-4548-815E-CCD7F26EAB92}" srcId="{1B9ECA50-66F2-48ED-B735-09F3F48ABE3B}" destId="{952B350D-B2E5-4804-9710-966C70F15080}" srcOrd="2" destOrd="0" parTransId="{37544210-DB05-4BE3-8648-DB690190B880}" sibTransId="{42EC81B9-6E31-491F-9CED-12F7AF458AE9}"/>
    <dgm:cxn modelId="{9084407A-CF95-4695-9344-F0D208EC9A4B}" type="presOf" srcId="{952B350D-B2E5-4804-9710-966C70F15080}" destId="{75F18AD5-2514-4FE9-B550-99E07145D7DD}" srcOrd="0" destOrd="0" presId="urn:microsoft.com/office/officeart/2008/layout/VerticalCurvedList"/>
    <dgm:cxn modelId="{FA3C747A-24D5-4D8F-B823-39A1385A6C1E}" srcId="{1B9ECA50-66F2-48ED-B735-09F3F48ABE3B}" destId="{0F3D379B-4FD3-4E71-A6ED-179DD28CE6E9}" srcOrd="1" destOrd="0" parTransId="{841DBFD3-D30C-42F2-BDBE-4333F40AA941}" sibTransId="{51E8AF1D-D315-4C7C-B4CC-C9D8219D37A7}"/>
    <dgm:cxn modelId="{079C4F13-D012-4BF6-9B04-8D6009D695E3}" type="presOf" srcId="{1B9ECA50-66F2-48ED-B735-09F3F48ABE3B}" destId="{95D68133-A1BA-4355-9C8C-34A10FA90BDB}" srcOrd="0" destOrd="0" presId="urn:microsoft.com/office/officeart/2008/layout/VerticalCurvedList"/>
    <dgm:cxn modelId="{33F6BCA6-7F3D-495F-815A-7B021F25C75C}" type="presOf" srcId="{BCF4ACA9-259D-4094-AA06-8C44FEB63CEC}" destId="{4A0F3F2D-4CEE-4769-A596-4996209FF4D7}" srcOrd="0" destOrd="0" presId="urn:microsoft.com/office/officeart/2008/layout/VerticalCurvedList"/>
    <dgm:cxn modelId="{7CE0F667-B32F-4B5C-8A7B-2DACF90C0BDC}" type="presParOf" srcId="{95D68133-A1BA-4355-9C8C-34A10FA90BDB}" destId="{660A1E05-8373-4500-8D8F-0982510D5EBB}" srcOrd="0" destOrd="0" presId="urn:microsoft.com/office/officeart/2008/layout/VerticalCurvedList"/>
    <dgm:cxn modelId="{7ED3CFDF-E060-48CB-85E3-AD2C2EB4F715}" type="presParOf" srcId="{660A1E05-8373-4500-8D8F-0982510D5EBB}" destId="{AE5AB566-69B3-40E0-B128-AF27E8CA49D9}" srcOrd="0" destOrd="0" presId="urn:microsoft.com/office/officeart/2008/layout/VerticalCurvedList"/>
    <dgm:cxn modelId="{6A432C28-C245-45BB-A5A5-2AF722B36FCC}" type="presParOf" srcId="{AE5AB566-69B3-40E0-B128-AF27E8CA49D9}" destId="{8C17EA36-1FEF-4E5F-BE66-17ABDDB1C7D2}" srcOrd="0" destOrd="0" presId="urn:microsoft.com/office/officeart/2008/layout/VerticalCurvedList"/>
    <dgm:cxn modelId="{20DA8931-7566-4B68-8BF5-176CAF460760}" type="presParOf" srcId="{AE5AB566-69B3-40E0-B128-AF27E8CA49D9}" destId="{4A0F3F2D-4CEE-4769-A596-4996209FF4D7}" srcOrd="1" destOrd="0" presId="urn:microsoft.com/office/officeart/2008/layout/VerticalCurvedList"/>
    <dgm:cxn modelId="{51BCA5A2-21CE-4FAF-B206-200692B02B41}" type="presParOf" srcId="{AE5AB566-69B3-40E0-B128-AF27E8CA49D9}" destId="{345A1C7C-5783-467A-AAD9-0A9C37A1790C}" srcOrd="2" destOrd="0" presId="urn:microsoft.com/office/officeart/2008/layout/VerticalCurvedList"/>
    <dgm:cxn modelId="{C5A62C59-30ED-4581-9682-C8199518456D}" type="presParOf" srcId="{AE5AB566-69B3-40E0-B128-AF27E8CA49D9}" destId="{75C806D4-33F4-4C53-AD4C-564C105ED993}" srcOrd="3" destOrd="0" presId="urn:microsoft.com/office/officeart/2008/layout/VerticalCurvedList"/>
    <dgm:cxn modelId="{110E6A4B-C787-45D7-AF44-7980969FF2BD}" type="presParOf" srcId="{660A1E05-8373-4500-8D8F-0982510D5EBB}" destId="{5513FEF6-CA37-411E-B0E9-FFC33F6835EF}" srcOrd="1" destOrd="0" presId="urn:microsoft.com/office/officeart/2008/layout/VerticalCurvedList"/>
    <dgm:cxn modelId="{E7942832-4DB4-4158-B0DC-55963052296C}" type="presParOf" srcId="{660A1E05-8373-4500-8D8F-0982510D5EBB}" destId="{25EABA01-9AB1-46C4-948B-7BF78B9C7640}" srcOrd="2" destOrd="0" presId="urn:microsoft.com/office/officeart/2008/layout/VerticalCurvedList"/>
    <dgm:cxn modelId="{6DA2F15B-D648-465F-9ACD-925C6384365C}" type="presParOf" srcId="{25EABA01-9AB1-46C4-948B-7BF78B9C7640}" destId="{027B997A-670B-4542-8FBC-61CDC749894A}" srcOrd="0" destOrd="0" presId="urn:microsoft.com/office/officeart/2008/layout/VerticalCurvedList"/>
    <dgm:cxn modelId="{BA851CFB-28F6-47C7-989E-ACCF0F574B7A}" type="presParOf" srcId="{660A1E05-8373-4500-8D8F-0982510D5EBB}" destId="{7B8629A8-F977-4817-9B5C-F31EB0C8C7A3}" srcOrd="3" destOrd="0" presId="urn:microsoft.com/office/officeart/2008/layout/VerticalCurvedList"/>
    <dgm:cxn modelId="{89E55BB9-85A1-49A9-9928-4F911C7608DE}" type="presParOf" srcId="{660A1E05-8373-4500-8D8F-0982510D5EBB}" destId="{E3EA6727-8A8A-4F3C-BD69-6C3B98BD66E5}" srcOrd="4" destOrd="0" presId="urn:microsoft.com/office/officeart/2008/layout/VerticalCurvedList"/>
    <dgm:cxn modelId="{15DD6046-1B6B-4718-BE78-71FBAC8562B8}" type="presParOf" srcId="{E3EA6727-8A8A-4F3C-BD69-6C3B98BD66E5}" destId="{832A12B0-84EC-4A3F-9534-F127644E4DFF}" srcOrd="0" destOrd="0" presId="urn:microsoft.com/office/officeart/2008/layout/VerticalCurvedList"/>
    <dgm:cxn modelId="{4A77AC5C-0022-408E-B458-BB7FB67D0667}" type="presParOf" srcId="{660A1E05-8373-4500-8D8F-0982510D5EBB}" destId="{75F18AD5-2514-4FE9-B550-99E07145D7DD}" srcOrd="5" destOrd="0" presId="urn:microsoft.com/office/officeart/2008/layout/VerticalCurvedList"/>
    <dgm:cxn modelId="{CF8ED952-CADF-4C37-A6CE-1D3C65D4C374}" type="presParOf" srcId="{660A1E05-8373-4500-8D8F-0982510D5EBB}" destId="{C2977D83-C525-4639-8A6D-C910E73D5B97}" srcOrd="6" destOrd="0" presId="urn:microsoft.com/office/officeart/2008/layout/VerticalCurvedList"/>
    <dgm:cxn modelId="{1A4023BC-DB02-4B7D-9F57-A9E5D7D322A7}" type="presParOf" srcId="{C2977D83-C525-4639-8A6D-C910E73D5B97}" destId="{E67F0613-0AB6-4BEB-9DF4-030CF0CCA086}" srcOrd="0" destOrd="0" presId="urn:microsoft.com/office/officeart/2008/layout/VerticalCurvedList"/>
    <dgm:cxn modelId="{ADD960EF-9902-49E9-A22F-B59EF13B1FC9}" type="presParOf" srcId="{660A1E05-8373-4500-8D8F-0982510D5EBB}" destId="{58694B8F-6FA9-46ED-905E-CDCFA1144AD6}" srcOrd="7" destOrd="0" presId="urn:microsoft.com/office/officeart/2008/layout/VerticalCurvedList"/>
    <dgm:cxn modelId="{82C06A21-BB8C-42A5-8F66-417D266A6125}" type="presParOf" srcId="{660A1E05-8373-4500-8D8F-0982510D5EBB}" destId="{18990819-CFAF-424F-A006-0BEA40B94783}" srcOrd="8" destOrd="0" presId="urn:microsoft.com/office/officeart/2008/layout/VerticalCurvedList"/>
    <dgm:cxn modelId="{FB764B46-ADD1-4264-A9B7-920F1EA64ADA}" type="presParOf" srcId="{18990819-CFAF-424F-A006-0BEA40B94783}" destId="{CF7807BB-4A46-4D2E-A7CA-5E962136682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02BCF9-710B-4084-8B00-966E84498CD1}" type="doc">
      <dgm:prSet loTypeId="urn:microsoft.com/office/officeart/2005/8/layout/chevron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43CDD65-97A8-4164-A07E-28CC9F7B5912}">
      <dgm:prSet phldrT="[Текст]" custT="1"/>
      <dgm:spPr/>
      <dgm:t>
        <a:bodyPr/>
        <a:lstStyle/>
        <a:p>
          <a:pPr marL="0" indent="0" algn="just"/>
          <a:r>
            <a: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Создание условий для проведения занятий.</a:t>
          </a:r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948F06C-D640-48FF-BB94-869E080EED8A}" type="parTrans" cxnId="{6E4408D2-ADA1-43CC-A405-36333F947E62}">
      <dgm:prSet/>
      <dgm:spPr/>
      <dgm:t>
        <a:bodyPr/>
        <a:lstStyle/>
        <a:p>
          <a:endParaRPr lang="ru-RU"/>
        </a:p>
      </dgm:t>
    </dgm:pt>
    <dgm:pt modelId="{FAFB31C8-362C-4F86-AD0D-764D6D08EC20}" type="sibTrans" cxnId="{6E4408D2-ADA1-43CC-A405-36333F947E62}">
      <dgm:prSet/>
      <dgm:spPr/>
      <dgm:t>
        <a:bodyPr/>
        <a:lstStyle/>
        <a:p>
          <a:endParaRPr lang="ru-RU"/>
        </a:p>
      </dgm:t>
    </dgm:pt>
    <dgm:pt modelId="{7536A0C3-65B4-47FF-A088-07D562CF8C62}">
      <dgm:prSet phldrT="[Текст]" custT="1"/>
      <dgm:spPr/>
      <dgm:t>
        <a:bodyPr/>
        <a:lstStyle/>
        <a:p>
          <a:pPr algn="just"/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756CFAC-B671-49AC-A86D-464F1A0088BE}" type="parTrans" cxnId="{49AF60D0-7126-42DC-86AF-72E7ABC9CE0D}">
      <dgm:prSet/>
      <dgm:spPr/>
      <dgm:t>
        <a:bodyPr/>
        <a:lstStyle/>
        <a:p>
          <a:endParaRPr lang="ru-RU"/>
        </a:p>
      </dgm:t>
    </dgm:pt>
    <dgm:pt modelId="{60FAC4D1-9D77-40E4-BE2C-3EA2A4A9D13A}" type="sibTrans" cxnId="{49AF60D0-7126-42DC-86AF-72E7ABC9CE0D}">
      <dgm:prSet/>
      <dgm:spPr/>
      <dgm:t>
        <a:bodyPr/>
        <a:lstStyle/>
        <a:p>
          <a:endParaRPr lang="ru-RU"/>
        </a:p>
      </dgm:t>
    </dgm:pt>
    <dgm:pt modelId="{916A4868-F6F4-4850-B377-9E929D6E3B9D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Активизация партнерских отношений с родителями и сознательного  включения в </a:t>
          </a:r>
          <a:r>
            <a:rPr lang="ru-RU" sz="16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коррекционно</a:t>
          </a:r>
          <a:r>
            <a: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– логопедический процесс.</a:t>
          </a:r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46D79AD-5719-4BE3-80A4-CF1345F36AEB}" type="sibTrans" cxnId="{D65C9841-B072-4004-B940-39AD323DBE1A}">
      <dgm:prSet/>
      <dgm:spPr/>
      <dgm:t>
        <a:bodyPr/>
        <a:lstStyle/>
        <a:p>
          <a:endParaRPr lang="ru-RU"/>
        </a:p>
      </dgm:t>
    </dgm:pt>
    <dgm:pt modelId="{177C4D7F-F91C-426A-8C75-C61F286B1BB8}" type="parTrans" cxnId="{D65C9841-B072-4004-B940-39AD323DBE1A}">
      <dgm:prSet/>
      <dgm:spPr/>
      <dgm:t>
        <a:bodyPr/>
        <a:lstStyle/>
        <a:p>
          <a:endParaRPr lang="ru-RU"/>
        </a:p>
      </dgm:t>
    </dgm:pt>
    <dgm:pt modelId="{0654819F-E1EB-47C7-BEA6-1348BA4018CB}">
      <dgm:prSet phldrT="[Текст]" custT="1"/>
      <dgm:spPr/>
      <dgm:t>
        <a:bodyPr/>
        <a:lstStyle/>
        <a:p>
          <a:pPr algn="l"/>
          <a:endParaRPr lang="ru-RU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16CB329-1D8D-4797-8FEA-B395A6DD8D3C}" type="parTrans" cxnId="{524EA09E-6B2F-4378-86A0-9762BE8B5D85}">
      <dgm:prSet/>
      <dgm:spPr/>
      <dgm:t>
        <a:bodyPr/>
        <a:lstStyle/>
        <a:p>
          <a:endParaRPr lang="ru-RU"/>
        </a:p>
      </dgm:t>
    </dgm:pt>
    <dgm:pt modelId="{BD346B64-0395-442C-93DA-0B71BFC0BE3D}" type="sibTrans" cxnId="{524EA09E-6B2F-4378-86A0-9762BE8B5D85}">
      <dgm:prSet/>
      <dgm:spPr/>
      <dgm:t>
        <a:bodyPr/>
        <a:lstStyle/>
        <a:p>
          <a:endParaRPr lang="ru-RU"/>
        </a:p>
      </dgm:t>
    </dgm:pt>
    <dgm:pt modelId="{AAD89BBA-93A0-45A8-A48A-ED68A90A2A54}">
      <dgm:prSet phldrT="[Текст]" custT="1"/>
      <dgm:spPr/>
      <dgm:t>
        <a:bodyPr/>
        <a:lstStyle/>
        <a:p>
          <a:pPr marL="0" indent="0" algn="just"/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549DC1F-DA35-4B89-A7F1-70704631625F}" type="parTrans" cxnId="{4195E709-49DB-4C41-BFD2-BAC2742E49EE}">
      <dgm:prSet/>
      <dgm:spPr/>
      <dgm:t>
        <a:bodyPr/>
        <a:lstStyle/>
        <a:p>
          <a:endParaRPr lang="ru-RU"/>
        </a:p>
      </dgm:t>
    </dgm:pt>
    <dgm:pt modelId="{8BA83E21-CC14-4A1B-92D7-8C0306BC0569}" type="sibTrans" cxnId="{4195E709-49DB-4C41-BFD2-BAC2742E49EE}">
      <dgm:prSet/>
      <dgm:spPr/>
      <dgm:t>
        <a:bodyPr/>
        <a:lstStyle/>
        <a:p>
          <a:endParaRPr lang="ru-RU"/>
        </a:p>
      </dgm:t>
    </dgm:pt>
    <dgm:pt modelId="{C7E96ABB-D7F8-4007-87A9-B19522132206}">
      <dgm:prSet phldrT="[Текст]" custT="1"/>
      <dgm:spPr/>
      <dgm:t>
        <a:bodyPr/>
        <a:lstStyle/>
        <a:p>
          <a:pPr algn="just"/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5179470-BDEB-4920-835A-7B6958BEDFAC}" type="parTrans" cxnId="{CB9D2F65-CA68-4758-83A5-30220D848C90}">
      <dgm:prSet/>
      <dgm:spPr/>
      <dgm:t>
        <a:bodyPr/>
        <a:lstStyle/>
        <a:p>
          <a:endParaRPr lang="ru-RU"/>
        </a:p>
      </dgm:t>
    </dgm:pt>
    <dgm:pt modelId="{E4A8059F-1295-4991-B529-8C1713D7F9DD}" type="sibTrans" cxnId="{CB9D2F65-CA68-4758-83A5-30220D848C90}">
      <dgm:prSet/>
      <dgm:spPr/>
      <dgm:t>
        <a:bodyPr/>
        <a:lstStyle/>
        <a:p>
          <a:endParaRPr lang="ru-RU"/>
        </a:p>
      </dgm:t>
    </dgm:pt>
    <dgm:pt modelId="{3C70848C-4371-4A75-869C-9D41C9805293}">
      <dgm:prSet custT="1"/>
      <dgm:spPr/>
      <dgm:t>
        <a:bodyPr/>
        <a:lstStyle/>
        <a:p>
          <a:pPr algn="just"/>
          <a:r>
            <a: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Способствовать развитию и совершенствованию артикуляционной и мелкой моторики, психических процессов и связной речи. </a:t>
          </a:r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7C01958-B9C2-4043-A0C1-CE110EB1222A}" type="parTrans" cxnId="{D5A35E6B-D527-436C-A0FF-EFB0CC432843}">
      <dgm:prSet/>
      <dgm:spPr/>
      <dgm:t>
        <a:bodyPr/>
        <a:lstStyle/>
        <a:p>
          <a:endParaRPr lang="ru-RU"/>
        </a:p>
      </dgm:t>
    </dgm:pt>
    <dgm:pt modelId="{74E2A38C-B989-4462-8D3E-B2C2CF5CC595}" type="sibTrans" cxnId="{D5A35E6B-D527-436C-A0FF-EFB0CC432843}">
      <dgm:prSet/>
      <dgm:spPr/>
      <dgm:t>
        <a:bodyPr/>
        <a:lstStyle/>
        <a:p>
          <a:endParaRPr lang="ru-RU"/>
        </a:p>
      </dgm:t>
    </dgm:pt>
    <dgm:pt modelId="{9E101C8C-409F-4BE1-8FB6-F38255CC420C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Адаптирование упражнений </a:t>
          </a:r>
          <a:r>
            <a:rPr lang="ru-RU" sz="16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биоэнергопластики</a:t>
          </a:r>
          <a:r>
            <a: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к двигательным особенностям детей с речевыми нарушениями.</a:t>
          </a:r>
          <a:endParaRPr lang="ru-RU" sz="16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964947-3A0A-4FD8-A7C7-723751D917AC}" type="parTrans" cxnId="{078C4E0E-EC0C-4C23-BCCF-5E38F2FDFEA3}">
      <dgm:prSet/>
      <dgm:spPr/>
      <dgm:t>
        <a:bodyPr/>
        <a:lstStyle/>
        <a:p>
          <a:endParaRPr lang="ru-RU"/>
        </a:p>
      </dgm:t>
    </dgm:pt>
    <dgm:pt modelId="{DB6BD896-7372-4C37-8B69-70A1DE731A4F}" type="sibTrans" cxnId="{078C4E0E-EC0C-4C23-BCCF-5E38F2FDFEA3}">
      <dgm:prSet/>
      <dgm:spPr/>
      <dgm:t>
        <a:bodyPr/>
        <a:lstStyle/>
        <a:p>
          <a:endParaRPr lang="ru-RU"/>
        </a:p>
      </dgm:t>
    </dgm:pt>
    <dgm:pt modelId="{951BBD62-C845-4940-9E45-5D2C7F31CFB1}" type="pres">
      <dgm:prSet presAssocID="{2202BCF9-710B-4084-8B00-966E84498CD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77B6B8-0BC5-469B-9C3E-4FCC90702507}" type="pres">
      <dgm:prSet presAssocID="{0654819F-E1EB-47C7-BEA6-1348BA4018CB}" presName="composite" presStyleCnt="0"/>
      <dgm:spPr/>
    </dgm:pt>
    <dgm:pt modelId="{791AB238-461C-478E-AF05-7840CC3FBFBE}" type="pres">
      <dgm:prSet presAssocID="{0654819F-E1EB-47C7-BEA6-1348BA4018CB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EC365-7143-4D86-8944-BE4218372C94}" type="pres">
      <dgm:prSet presAssocID="{0654819F-E1EB-47C7-BEA6-1348BA4018CB}" presName="descendantText" presStyleLbl="alignAcc1" presStyleIdx="0" presStyleCnt="4" custScaleX="99989" custScaleY="116652" custLinFactNeighborX="6" custLinFactNeighborY="-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99A4C-8A00-4F3C-8BE3-EA00EB24DF5A}" type="pres">
      <dgm:prSet presAssocID="{BD346B64-0395-442C-93DA-0B71BFC0BE3D}" presName="sp" presStyleCnt="0"/>
      <dgm:spPr/>
    </dgm:pt>
    <dgm:pt modelId="{68905860-8AFD-4825-A827-9463A2D61326}" type="pres">
      <dgm:prSet presAssocID="{AAD89BBA-93A0-45A8-A48A-ED68A90A2A54}" presName="composite" presStyleCnt="0"/>
      <dgm:spPr/>
    </dgm:pt>
    <dgm:pt modelId="{30FA6B07-9212-4776-87E3-627D24AB1A89}" type="pres">
      <dgm:prSet presAssocID="{AAD89BBA-93A0-45A8-A48A-ED68A90A2A5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2C605-9C13-4E86-B40F-77F4D00EFC87}" type="pres">
      <dgm:prSet presAssocID="{AAD89BBA-93A0-45A8-A48A-ED68A90A2A54}" presName="descendantText" presStyleLbl="alignAcc1" presStyleIdx="1" presStyleCnt="4" custScaleY="116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24BDE-55FC-47A4-85AD-CBA059D407B1}" type="pres">
      <dgm:prSet presAssocID="{8BA83E21-CC14-4A1B-92D7-8C0306BC0569}" presName="sp" presStyleCnt="0"/>
      <dgm:spPr/>
    </dgm:pt>
    <dgm:pt modelId="{22422740-B054-42A1-9DCA-6196065414CA}" type="pres">
      <dgm:prSet presAssocID="{C7E96ABB-D7F8-4007-87A9-B19522132206}" presName="composite" presStyleCnt="0"/>
      <dgm:spPr/>
    </dgm:pt>
    <dgm:pt modelId="{6803A512-F82C-419D-8781-D3738123309A}" type="pres">
      <dgm:prSet presAssocID="{C7E96ABB-D7F8-4007-87A9-B19522132206}" presName="parentText" presStyleLbl="alignNode1" presStyleIdx="2" presStyleCnt="4" custScaleY="1232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C393A-87C4-454A-833F-A22DCB76566B}" type="pres">
      <dgm:prSet presAssocID="{C7E96ABB-D7F8-4007-87A9-B19522132206}" presName="descendantText" presStyleLbl="alignAcc1" presStyleIdx="2" presStyleCnt="4" custScaleY="128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BD221B-277A-4297-8836-F31951472B33}" type="pres">
      <dgm:prSet presAssocID="{E4A8059F-1295-4991-B529-8C1713D7F9DD}" presName="sp" presStyleCnt="0"/>
      <dgm:spPr/>
    </dgm:pt>
    <dgm:pt modelId="{8A57B10C-00EC-471D-9B29-C1F06F869166}" type="pres">
      <dgm:prSet presAssocID="{7536A0C3-65B4-47FF-A088-07D562CF8C62}" presName="composite" presStyleCnt="0"/>
      <dgm:spPr/>
    </dgm:pt>
    <dgm:pt modelId="{179B363A-02BA-45B3-AA4B-B589DBE9946B}" type="pres">
      <dgm:prSet presAssocID="{7536A0C3-65B4-47FF-A088-07D562CF8C6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95C8D-4229-4827-9E1E-22AB50D34FC4}" type="pres">
      <dgm:prSet presAssocID="{7536A0C3-65B4-47FF-A088-07D562CF8C62}" presName="descendantText" presStyleLbl="alignAcc1" presStyleIdx="3" presStyleCnt="4" custScaleY="1220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ED2969-64A2-4F29-B4DF-B1EA609BD012}" type="presOf" srcId="{2202BCF9-710B-4084-8B00-966E84498CD1}" destId="{951BBD62-C845-4940-9E45-5D2C7F31CFB1}" srcOrd="0" destOrd="0" presId="urn:microsoft.com/office/officeart/2005/8/layout/chevron2"/>
    <dgm:cxn modelId="{CB9D2F65-CA68-4758-83A5-30220D848C90}" srcId="{2202BCF9-710B-4084-8B00-966E84498CD1}" destId="{C7E96ABB-D7F8-4007-87A9-B19522132206}" srcOrd="2" destOrd="0" parTransId="{65179470-BDEB-4920-835A-7B6958BEDFAC}" sibTransId="{E4A8059F-1295-4991-B529-8C1713D7F9DD}"/>
    <dgm:cxn modelId="{684B38F2-89E4-436D-99E9-785FFBC73BAF}" type="presOf" srcId="{9E101C8C-409F-4BE1-8FB6-F38255CC420C}" destId="{7042C605-9C13-4E86-B40F-77F4D00EFC87}" srcOrd="0" destOrd="0" presId="urn:microsoft.com/office/officeart/2005/8/layout/chevron2"/>
    <dgm:cxn modelId="{524EA09E-6B2F-4378-86A0-9762BE8B5D85}" srcId="{2202BCF9-710B-4084-8B00-966E84498CD1}" destId="{0654819F-E1EB-47C7-BEA6-1348BA4018CB}" srcOrd="0" destOrd="0" parTransId="{316CB329-1D8D-4797-8FEA-B395A6DD8D3C}" sibTransId="{BD346B64-0395-442C-93DA-0B71BFC0BE3D}"/>
    <dgm:cxn modelId="{F2DF338D-5822-43CE-A41D-9035EE59C404}" type="presOf" srcId="{0654819F-E1EB-47C7-BEA6-1348BA4018CB}" destId="{791AB238-461C-478E-AF05-7840CC3FBFBE}" srcOrd="0" destOrd="0" presId="urn:microsoft.com/office/officeart/2005/8/layout/chevron2"/>
    <dgm:cxn modelId="{D5A35E6B-D527-436C-A0FF-EFB0CC432843}" srcId="{C7E96ABB-D7F8-4007-87A9-B19522132206}" destId="{3C70848C-4371-4A75-869C-9D41C9805293}" srcOrd="0" destOrd="0" parTransId="{D7C01958-B9C2-4043-A0C1-CE110EB1222A}" sibTransId="{74E2A38C-B989-4462-8D3E-B2C2CF5CC595}"/>
    <dgm:cxn modelId="{4195E709-49DB-4C41-BFD2-BAC2742E49EE}" srcId="{2202BCF9-710B-4084-8B00-966E84498CD1}" destId="{AAD89BBA-93A0-45A8-A48A-ED68A90A2A54}" srcOrd="1" destOrd="0" parTransId="{6549DC1F-DA35-4B89-A7F1-70704631625F}" sibTransId="{8BA83E21-CC14-4A1B-92D7-8C0306BC0569}"/>
    <dgm:cxn modelId="{7713499B-E3A6-4B4F-8E00-54577613278B}" type="presOf" srcId="{843CDD65-97A8-4164-A07E-28CC9F7B5912}" destId="{535EC365-7143-4D86-8944-BE4218372C94}" srcOrd="0" destOrd="0" presId="urn:microsoft.com/office/officeart/2005/8/layout/chevron2"/>
    <dgm:cxn modelId="{CC791634-B56B-433E-B308-71C67700AF91}" type="presOf" srcId="{3C70848C-4371-4A75-869C-9D41C9805293}" destId="{BE2C393A-87C4-454A-833F-A22DCB76566B}" srcOrd="0" destOrd="0" presId="urn:microsoft.com/office/officeart/2005/8/layout/chevron2"/>
    <dgm:cxn modelId="{211F31A3-3D33-4C24-96D2-D3403508262A}" type="presOf" srcId="{7536A0C3-65B4-47FF-A088-07D562CF8C62}" destId="{179B363A-02BA-45B3-AA4B-B589DBE9946B}" srcOrd="0" destOrd="0" presId="urn:microsoft.com/office/officeart/2005/8/layout/chevron2"/>
    <dgm:cxn modelId="{3E9CEB13-C9EB-4C94-AF1B-AD7574F88FD4}" type="presOf" srcId="{C7E96ABB-D7F8-4007-87A9-B19522132206}" destId="{6803A512-F82C-419D-8781-D3738123309A}" srcOrd="0" destOrd="0" presId="urn:microsoft.com/office/officeart/2005/8/layout/chevron2"/>
    <dgm:cxn modelId="{078C4E0E-EC0C-4C23-BCCF-5E38F2FDFEA3}" srcId="{AAD89BBA-93A0-45A8-A48A-ED68A90A2A54}" destId="{9E101C8C-409F-4BE1-8FB6-F38255CC420C}" srcOrd="0" destOrd="0" parTransId="{09964947-3A0A-4FD8-A7C7-723751D917AC}" sibTransId="{DB6BD896-7372-4C37-8B69-70A1DE731A4F}"/>
    <dgm:cxn modelId="{D65C9841-B072-4004-B940-39AD323DBE1A}" srcId="{7536A0C3-65B4-47FF-A088-07D562CF8C62}" destId="{916A4868-F6F4-4850-B377-9E929D6E3B9D}" srcOrd="0" destOrd="0" parTransId="{177C4D7F-F91C-426A-8C75-C61F286B1BB8}" sibTransId="{946D79AD-5719-4BE3-80A4-CF1345F36AEB}"/>
    <dgm:cxn modelId="{49AF60D0-7126-42DC-86AF-72E7ABC9CE0D}" srcId="{2202BCF9-710B-4084-8B00-966E84498CD1}" destId="{7536A0C3-65B4-47FF-A088-07D562CF8C62}" srcOrd="3" destOrd="0" parTransId="{2756CFAC-B671-49AC-A86D-464F1A0088BE}" sibTransId="{60FAC4D1-9D77-40E4-BE2C-3EA2A4A9D13A}"/>
    <dgm:cxn modelId="{E2803070-8C19-4026-8B47-F6AFEDD944B9}" type="presOf" srcId="{916A4868-F6F4-4850-B377-9E929D6E3B9D}" destId="{EB895C8D-4229-4827-9E1E-22AB50D34FC4}" srcOrd="0" destOrd="0" presId="urn:microsoft.com/office/officeart/2005/8/layout/chevron2"/>
    <dgm:cxn modelId="{6E4408D2-ADA1-43CC-A405-36333F947E62}" srcId="{0654819F-E1EB-47C7-BEA6-1348BA4018CB}" destId="{843CDD65-97A8-4164-A07E-28CC9F7B5912}" srcOrd="0" destOrd="0" parTransId="{6948F06C-D640-48FF-BB94-869E080EED8A}" sibTransId="{FAFB31C8-362C-4F86-AD0D-764D6D08EC20}"/>
    <dgm:cxn modelId="{0C608DC1-5739-4121-87D5-27D5B38B2B46}" type="presOf" srcId="{AAD89BBA-93A0-45A8-A48A-ED68A90A2A54}" destId="{30FA6B07-9212-4776-87E3-627D24AB1A89}" srcOrd="0" destOrd="0" presId="urn:microsoft.com/office/officeart/2005/8/layout/chevron2"/>
    <dgm:cxn modelId="{6048DF9F-D519-46E6-8B1B-8C871CFE6C0A}" type="presParOf" srcId="{951BBD62-C845-4940-9E45-5D2C7F31CFB1}" destId="{6877B6B8-0BC5-469B-9C3E-4FCC90702507}" srcOrd="0" destOrd="0" presId="urn:microsoft.com/office/officeart/2005/8/layout/chevron2"/>
    <dgm:cxn modelId="{EB24EF94-4F1C-4DD3-A1F6-F27A838EFB6B}" type="presParOf" srcId="{6877B6B8-0BC5-469B-9C3E-4FCC90702507}" destId="{791AB238-461C-478E-AF05-7840CC3FBFBE}" srcOrd="0" destOrd="0" presId="urn:microsoft.com/office/officeart/2005/8/layout/chevron2"/>
    <dgm:cxn modelId="{9B9C0BE0-59B1-4480-93C0-789BF2BE3622}" type="presParOf" srcId="{6877B6B8-0BC5-469B-9C3E-4FCC90702507}" destId="{535EC365-7143-4D86-8944-BE4218372C94}" srcOrd="1" destOrd="0" presId="urn:microsoft.com/office/officeart/2005/8/layout/chevron2"/>
    <dgm:cxn modelId="{705EBB80-F4FB-44F3-BFCE-ACF9EBB407AA}" type="presParOf" srcId="{951BBD62-C845-4940-9E45-5D2C7F31CFB1}" destId="{3EB99A4C-8A00-4F3C-8BE3-EA00EB24DF5A}" srcOrd="1" destOrd="0" presId="urn:microsoft.com/office/officeart/2005/8/layout/chevron2"/>
    <dgm:cxn modelId="{F97EF8DC-D5C2-4620-8B71-BF2F2F75A628}" type="presParOf" srcId="{951BBD62-C845-4940-9E45-5D2C7F31CFB1}" destId="{68905860-8AFD-4825-A827-9463A2D61326}" srcOrd="2" destOrd="0" presId="urn:microsoft.com/office/officeart/2005/8/layout/chevron2"/>
    <dgm:cxn modelId="{F7B894E9-671A-43AB-90BB-0FBC5AE18421}" type="presParOf" srcId="{68905860-8AFD-4825-A827-9463A2D61326}" destId="{30FA6B07-9212-4776-87E3-627D24AB1A89}" srcOrd="0" destOrd="0" presId="urn:microsoft.com/office/officeart/2005/8/layout/chevron2"/>
    <dgm:cxn modelId="{33EBA01B-4B77-4AC4-B261-4C8CED419ABB}" type="presParOf" srcId="{68905860-8AFD-4825-A827-9463A2D61326}" destId="{7042C605-9C13-4E86-B40F-77F4D00EFC87}" srcOrd="1" destOrd="0" presId="urn:microsoft.com/office/officeart/2005/8/layout/chevron2"/>
    <dgm:cxn modelId="{015F15A0-DB67-43E5-9A0B-16CB0111991A}" type="presParOf" srcId="{951BBD62-C845-4940-9E45-5D2C7F31CFB1}" destId="{F0E24BDE-55FC-47A4-85AD-CBA059D407B1}" srcOrd="3" destOrd="0" presId="urn:microsoft.com/office/officeart/2005/8/layout/chevron2"/>
    <dgm:cxn modelId="{91601F10-9D8F-4596-9C4C-883313592D38}" type="presParOf" srcId="{951BBD62-C845-4940-9E45-5D2C7F31CFB1}" destId="{22422740-B054-42A1-9DCA-6196065414CA}" srcOrd="4" destOrd="0" presId="urn:microsoft.com/office/officeart/2005/8/layout/chevron2"/>
    <dgm:cxn modelId="{2F45BEA0-7625-4948-8F06-86EEFACC8D0B}" type="presParOf" srcId="{22422740-B054-42A1-9DCA-6196065414CA}" destId="{6803A512-F82C-419D-8781-D3738123309A}" srcOrd="0" destOrd="0" presId="urn:microsoft.com/office/officeart/2005/8/layout/chevron2"/>
    <dgm:cxn modelId="{846C3EB2-B604-4D7C-803A-B145495EF4AA}" type="presParOf" srcId="{22422740-B054-42A1-9DCA-6196065414CA}" destId="{BE2C393A-87C4-454A-833F-A22DCB76566B}" srcOrd="1" destOrd="0" presId="urn:microsoft.com/office/officeart/2005/8/layout/chevron2"/>
    <dgm:cxn modelId="{99538A1F-7A09-42D0-A46E-798C263C6E84}" type="presParOf" srcId="{951BBD62-C845-4940-9E45-5D2C7F31CFB1}" destId="{0BBD221B-277A-4297-8836-F31951472B33}" srcOrd="5" destOrd="0" presId="urn:microsoft.com/office/officeart/2005/8/layout/chevron2"/>
    <dgm:cxn modelId="{667D8FC0-B335-47C0-A74C-86798638BCBC}" type="presParOf" srcId="{951BBD62-C845-4940-9E45-5D2C7F31CFB1}" destId="{8A57B10C-00EC-471D-9B29-C1F06F869166}" srcOrd="6" destOrd="0" presId="urn:microsoft.com/office/officeart/2005/8/layout/chevron2"/>
    <dgm:cxn modelId="{4D39DD11-200F-4C96-9025-BD74BB216E3F}" type="presParOf" srcId="{8A57B10C-00EC-471D-9B29-C1F06F869166}" destId="{179B363A-02BA-45B3-AA4B-B589DBE9946B}" srcOrd="0" destOrd="0" presId="urn:microsoft.com/office/officeart/2005/8/layout/chevron2"/>
    <dgm:cxn modelId="{AEE8C653-D979-4C4B-8381-BBFCC96C13F3}" type="presParOf" srcId="{8A57B10C-00EC-471D-9B29-C1F06F869166}" destId="{EB895C8D-4229-4827-9E1E-22AB50D34FC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E8A224-F3E9-42F5-A6F9-C1831A6797C0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19894AE-817E-480E-9A36-D9581778A654}">
      <dgm:prSet phldrT="[Текст]" custT="1"/>
      <dgm:spPr/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2. «Подвижные ладошки»</a:t>
          </a:r>
          <a:endParaRPr lang="ru-RU" sz="21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8DCC41D-BF2A-4E20-944D-D36D96702740}" type="parTrans" cxnId="{1E5A3E2E-9461-4057-A61A-7FDDE314D060}">
      <dgm:prSet/>
      <dgm:spPr/>
      <dgm:t>
        <a:bodyPr/>
        <a:lstStyle/>
        <a:p>
          <a:endParaRPr lang="ru-RU"/>
        </a:p>
      </dgm:t>
    </dgm:pt>
    <dgm:pt modelId="{B45829B2-89A4-4D49-9200-0E22542A7CE4}" type="sibTrans" cxnId="{1E5A3E2E-9461-4057-A61A-7FDDE314D060}">
      <dgm:prSet/>
      <dgm:spPr/>
      <dgm:t>
        <a:bodyPr/>
        <a:lstStyle/>
        <a:p>
          <a:endParaRPr lang="ru-RU"/>
        </a:p>
      </dgm:t>
    </dgm:pt>
    <dgm:pt modelId="{0E432ADD-84AB-4CB0-836A-D0B4B7FB1F9C}">
      <dgm:prSet phldrT="[Текст]" custT="1"/>
      <dgm:spPr/>
      <dgm:t>
        <a:bodyPr/>
        <a:lstStyle/>
        <a:p>
          <a:pPr algn="l"/>
          <a:r>
            <a:rPr lang="ru-RU" sz="21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 «Наши веселые друзья «Чупа и </a:t>
          </a:r>
          <a:r>
            <a:rPr lang="ru-RU" sz="2100" b="1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Чупс</a:t>
          </a:r>
          <a:r>
            <a:rPr lang="ru-RU" sz="21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»</a:t>
          </a:r>
          <a:endParaRPr lang="ru-RU" sz="21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4010BFB-27C7-4B0C-B4A7-B07FC4B9EE63}" type="parTrans" cxnId="{E640B55E-52DB-4E9B-82F0-2AD9A534FC1B}">
      <dgm:prSet/>
      <dgm:spPr/>
      <dgm:t>
        <a:bodyPr/>
        <a:lstStyle/>
        <a:p>
          <a:endParaRPr lang="ru-RU"/>
        </a:p>
      </dgm:t>
    </dgm:pt>
    <dgm:pt modelId="{7913A237-AAA5-4C67-B3C2-417EED9622D7}" type="sibTrans" cxnId="{E640B55E-52DB-4E9B-82F0-2AD9A534FC1B}">
      <dgm:prSet/>
      <dgm:spPr/>
      <dgm:t>
        <a:bodyPr/>
        <a:lstStyle/>
        <a:p>
          <a:endParaRPr lang="ru-RU"/>
        </a:p>
      </dgm:t>
    </dgm:pt>
    <dgm:pt modelId="{39677893-E2BF-4568-A3B3-DCB609DAE42C}">
      <dgm:prSet phldrT="[Текст]" custT="1"/>
      <dgm:spPr/>
      <dgm:t>
        <a:bodyPr/>
        <a:lstStyle/>
        <a:p>
          <a:r>
            <a:rPr lang="ru-RU" sz="21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«Послушные ладошки»</a:t>
          </a:r>
          <a:endParaRPr lang="ru-RU" sz="21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AB202D2-FF32-4BCB-A9CF-B6558009F53C}" type="sibTrans" cxnId="{FED28C1E-A96B-465B-B615-75825948B5D3}">
      <dgm:prSet/>
      <dgm:spPr/>
      <dgm:t>
        <a:bodyPr/>
        <a:lstStyle/>
        <a:p>
          <a:endParaRPr lang="ru-RU"/>
        </a:p>
      </dgm:t>
    </dgm:pt>
    <dgm:pt modelId="{B1D56103-0362-4121-B8B6-FBB7866664CF}" type="parTrans" cxnId="{FED28C1E-A96B-465B-B615-75825948B5D3}">
      <dgm:prSet/>
      <dgm:spPr/>
      <dgm:t>
        <a:bodyPr/>
        <a:lstStyle/>
        <a:p>
          <a:endParaRPr lang="ru-RU"/>
        </a:p>
      </dgm:t>
    </dgm:pt>
    <dgm:pt modelId="{3F2D4F4A-10BE-48A1-8574-9648A81301D3}" type="pres">
      <dgm:prSet presAssocID="{58E8A224-F3E9-42F5-A6F9-C1831A6797C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EBD452-8FF5-483E-A2B6-E89FDD4212F6}" type="pres">
      <dgm:prSet presAssocID="{39677893-E2BF-4568-A3B3-DCB609DAE42C}" presName="parentLin" presStyleCnt="0"/>
      <dgm:spPr/>
    </dgm:pt>
    <dgm:pt modelId="{C61D6E99-B443-422D-9896-1083FE825E8E}" type="pres">
      <dgm:prSet presAssocID="{39677893-E2BF-4568-A3B3-DCB609DAE42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16B41A3-E5A4-4C45-A49B-BA147BADFA0C}" type="pres">
      <dgm:prSet presAssocID="{39677893-E2BF-4568-A3B3-DCB609DAE42C}" presName="parentText" presStyleLbl="node1" presStyleIdx="0" presStyleCnt="3" custScaleX="179052" custLinFactNeighborX="28279" custLinFactNeighborY="2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9ABAC-3816-4302-8494-643BEE1D7B5B}" type="pres">
      <dgm:prSet presAssocID="{39677893-E2BF-4568-A3B3-DCB609DAE42C}" presName="negativeSpace" presStyleCnt="0"/>
      <dgm:spPr/>
    </dgm:pt>
    <dgm:pt modelId="{71E02F6D-655F-4FC1-A8AB-009222395679}" type="pres">
      <dgm:prSet presAssocID="{39677893-E2BF-4568-A3B3-DCB609DAE42C}" presName="childText" presStyleLbl="conFgAcc1" presStyleIdx="0" presStyleCnt="3">
        <dgm:presLayoutVars>
          <dgm:bulletEnabled val="1"/>
        </dgm:presLayoutVars>
      </dgm:prSet>
      <dgm:spPr/>
    </dgm:pt>
    <dgm:pt modelId="{D7418249-03A1-4A4B-95FE-41736A3A919D}" type="pres">
      <dgm:prSet presAssocID="{4AB202D2-FF32-4BCB-A9CF-B6558009F53C}" presName="spaceBetweenRectangles" presStyleCnt="0"/>
      <dgm:spPr/>
    </dgm:pt>
    <dgm:pt modelId="{0A74B6DA-47C1-41AC-B4A0-A12C58FBF4BE}" type="pres">
      <dgm:prSet presAssocID="{C19894AE-817E-480E-9A36-D9581778A654}" presName="parentLin" presStyleCnt="0"/>
      <dgm:spPr/>
    </dgm:pt>
    <dgm:pt modelId="{E7FA6BB9-BCAE-440B-B3A6-597C706143BA}" type="pres">
      <dgm:prSet presAssocID="{C19894AE-817E-480E-9A36-D9581778A65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CB2F1E1-11E7-40F5-BB5C-288F4E068DB0}" type="pres">
      <dgm:prSet presAssocID="{C19894AE-817E-480E-9A36-D9581778A654}" presName="parentText" presStyleLbl="node1" presStyleIdx="1" presStyleCnt="3" custScaleX="179052" custLinFactNeighborX="-5978" custLinFactNeighborY="2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DB65A3-A8F4-4605-9586-4210138C2D17}" type="pres">
      <dgm:prSet presAssocID="{C19894AE-817E-480E-9A36-D9581778A654}" presName="negativeSpace" presStyleCnt="0"/>
      <dgm:spPr/>
    </dgm:pt>
    <dgm:pt modelId="{16419092-B0E9-48E6-9E3F-FCACE2E2C41B}" type="pres">
      <dgm:prSet presAssocID="{C19894AE-817E-480E-9A36-D9581778A654}" presName="childText" presStyleLbl="conFgAcc1" presStyleIdx="1" presStyleCnt="3" custLinFactNeighborX="-299" custLinFactNeighborY="1487">
        <dgm:presLayoutVars>
          <dgm:bulletEnabled val="1"/>
        </dgm:presLayoutVars>
      </dgm:prSet>
      <dgm:spPr/>
    </dgm:pt>
    <dgm:pt modelId="{4919FE76-EDBE-48F4-A469-01570B7A36B7}" type="pres">
      <dgm:prSet presAssocID="{B45829B2-89A4-4D49-9200-0E22542A7CE4}" presName="spaceBetweenRectangles" presStyleCnt="0"/>
      <dgm:spPr/>
    </dgm:pt>
    <dgm:pt modelId="{A7ACB9E2-9B3C-41F5-A9A0-CB2F46A036F1}" type="pres">
      <dgm:prSet presAssocID="{0E432ADD-84AB-4CB0-836A-D0B4B7FB1F9C}" presName="parentLin" presStyleCnt="0"/>
      <dgm:spPr/>
    </dgm:pt>
    <dgm:pt modelId="{D1A51FAE-A531-45D9-9CA0-5DDAE5A8698F}" type="pres">
      <dgm:prSet presAssocID="{0E432ADD-84AB-4CB0-836A-D0B4B7FB1F9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90425C8-4137-451B-87CD-7A782D602B79}" type="pres">
      <dgm:prSet presAssocID="{0E432ADD-84AB-4CB0-836A-D0B4B7FB1F9C}" presName="parentText" presStyleLbl="node1" presStyleIdx="2" presStyleCnt="3" custScaleX="179052" custLinFactNeighborX="-5978" custLinFactNeighborY="2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C1F6A-82A4-4C10-8B52-ABB65F343C84}" type="pres">
      <dgm:prSet presAssocID="{0E432ADD-84AB-4CB0-836A-D0B4B7FB1F9C}" presName="negativeSpace" presStyleCnt="0"/>
      <dgm:spPr/>
    </dgm:pt>
    <dgm:pt modelId="{FAAC718E-1168-41CA-91BF-1BAEA55BCC18}" type="pres">
      <dgm:prSet presAssocID="{0E432ADD-84AB-4CB0-836A-D0B4B7FB1F9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801DC40-A080-4DDC-8F24-41538C57454B}" type="presOf" srcId="{C19894AE-817E-480E-9A36-D9581778A654}" destId="{E7FA6BB9-BCAE-440B-B3A6-597C706143BA}" srcOrd="0" destOrd="0" presId="urn:microsoft.com/office/officeart/2005/8/layout/list1"/>
    <dgm:cxn modelId="{E1A72C2B-CE97-42A4-8EC7-85C164BB2984}" type="presOf" srcId="{58E8A224-F3E9-42F5-A6F9-C1831A6797C0}" destId="{3F2D4F4A-10BE-48A1-8574-9648A81301D3}" srcOrd="0" destOrd="0" presId="urn:microsoft.com/office/officeart/2005/8/layout/list1"/>
    <dgm:cxn modelId="{0FBEC4B4-1BD2-4336-BDDE-8128A313122B}" type="presOf" srcId="{C19894AE-817E-480E-9A36-D9581778A654}" destId="{ECB2F1E1-11E7-40F5-BB5C-288F4E068DB0}" srcOrd="1" destOrd="0" presId="urn:microsoft.com/office/officeart/2005/8/layout/list1"/>
    <dgm:cxn modelId="{1E5A3E2E-9461-4057-A61A-7FDDE314D060}" srcId="{58E8A224-F3E9-42F5-A6F9-C1831A6797C0}" destId="{C19894AE-817E-480E-9A36-D9581778A654}" srcOrd="1" destOrd="0" parTransId="{A8DCC41D-BF2A-4E20-944D-D36D96702740}" sibTransId="{B45829B2-89A4-4D49-9200-0E22542A7CE4}"/>
    <dgm:cxn modelId="{050D2414-B8D8-48F7-AA6A-FB7CFBBAFC8C}" type="presOf" srcId="{0E432ADD-84AB-4CB0-836A-D0B4B7FB1F9C}" destId="{B90425C8-4137-451B-87CD-7A782D602B79}" srcOrd="1" destOrd="0" presId="urn:microsoft.com/office/officeart/2005/8/layout/list1"/>
    <dgm:cxn modelId="{24510FF8-0292-4792-BBC0-D98259A61367}" type="presOf" srcId="{39677893-E2BF-4568-A3B3-DCB609DAE42C}" destId="{C61D6E99-B443-422D-9896-1083FE825E8E}" srcOrd="0" destOrd="0" presId="urn:microsoft.com/office/officeart/2005/8/layout/list1"/>
    <dgm:cxn modelId="{E640B55E-52DB-4E9B-82F0-2AD9A534FC1B}" srcId="{58E8A224-F3E9-42F5-A6F9-C1831A6797C0}" destId="{0E432ADD-84AB-4CB0-836A-D0B4B7FB1F9C}" srcOrd="2" destOrd="0" parTransId="{94010BFB-27C7-4B0C-B4A7-B07FC4B9EE63}" sibTransId="{7913A237-AAA5-4C67-B3C2-417EED9622D7}"/>
    <dgm:cxn modelId="{017F0DBD-5A0E-4478-A1CA-0E7D4CBBF23F}" type="presOf" srcId="{39677893-E2BF-4568-A3B3-DCB609DAE42C}" destId="{316B41A3-E5A4-4C45-A49B-BA147BADFA0C}" srcOrd="1" destOrd="0" presId="urn:microsoft.com/office/officeart/2005/8/layout/list1"/>
    <dgm:cxn modelId="{FED28C1E-A96B-465B-B615-75825948B5D3}" srcId="{58E8A224-F3E9-42F5-A6F9-C1831A6797C0}" destId="{39677893-E2BF-4568-A3B3-DCB609DAE42C}" srcOrd="0" destOrd="0" parTransId="{B1D56103-0362-4121-B8B6-FBB7866664CF}" sibTransId="{4AB202D2-FF32-4BCB-A9CF-B6558009F53C}"/>
    <dgm:cxn modelId="{B953AF0A-7E91-4175-AA11-ABD80D0DCB9A}" type="presOf" srcId="{0E432ADD-84AB-4CB0-836A-D0B4B7FB1F9C}" destId="{D1A51FAE-A531-45D9-9CA0-5DDAE5A8698F}" srcOrd="0" destOrd="0" presId="urn:microsoft.com/office/officeart/2005/8/layout/list1"/>
    <dgm:cxn modelId="{4C9B1068-180D-448A-8F69-5D7BC9249779}" type="presParOf" srcId="{3F2D4F4A-10BE-48A1-8574-9648A81301D3}" destId="{C2EBD452-8FF5-483E-A2B6-E89FDD4212F6}" srcOrd="0" destOrd="0" presId="urn:microsoft.com/office/officeart/2005/8/layout/list1"/>
    <dgm:cxn modelId="{56B9089F-7D63-45C5-BC7A-8A2A52298CFA}" type="presParOf" srcId="{C2EBD452-8FF5-483E-A2B6-E89FDD4212F6}" destId="{C61D6E99-B443-422D-9896-1083FE825E8E}" srcOrd="0" destOrd="0" presId="urn:microsoft.com/office/officeart/2005/8/layout/list1"/>
    <dgm:cxn modelId="{96F05139-1584-407B-B4C1-2FFE32813D73}" type="presParOf" srcId="{C2EBD452-8FF5-483E-A2B6-E89FDD4212F6}" destId="{316B41A3-E5A4-4C45-A49B-BA147BADFA0C}" srcOrd="1" destOrd="0" presId="urn:microsoft.com/office/officeart/2005/8/layout/list1"/>
    <dgm:cxn modelId="{D2BDB082-520C-44BE-9BA1-24182B91FD47}" type="presParOf" srcId="{3F2D4F4A-10BE-48A1-8574-9648A81301D3}" destId="{A0D9ABAC-3816-4302-8494-643BEE1D7B5B}" srcOrd="1" destOrd="0" presId="urn:microsoft.com/office/officeart/2005/8/layout/list1"/>
    <dgm:cxn modelId="{8E275EE6-0851-4C52-A12E-34AEEC4F243E}" type="presParOf" srcId="{3F2D4F4A-10BE-48A1-8574-9648A81301D3}" destId="{71E02F6D-655F-4FC1-A8AB-009222395679}" srcOrd="2" destOrd="0" presId="urn:microsoft.com/office/officeart/2005/8/layout/list1"/>
    <dgm:cxn modelId="{06A7A729-6BE1-4624-A5D7-D9FD26FDA27C}" type="presParOf" srcId="{3F2D4F4A-10BE-48A1-8574-9648A81301D3}" destId="{D7418249-03A1-4A4B-95FE-41736A3A919D}" srcOrd="3" destOrd="0" presId="urn:microsoft.com/office/officeart/2005/8/layout/list1"/>
    <dgm:cxn modelId="{AD37F8AE-2CD2-4076-A572-4A31A17F6B92}" type="presParOf" srcId="{3F2D4F4A-10BE-48A1-8574-9648A81301D3}" destId="{0A74B6DA-47C1-41AC-B4A0-A12C58FBF4BE}" srcOrd="4" destOrd="0" presId="urn:microsoft.com/office/officeart/2005/8/layout/list1"/>
    <dgm:cxn modelId="{9FE37741-9D3B-4CFD-B41B-B4D6D4F469C0}" type="presParOf" srcId="{0A74B6DA-47C1-41AC-B4A0-A12C58FBF4BE}" destId="{E7FA6BB9-BCAE-440B-B3A6-597C706143BA}" srcOrd="0" destOrd="0" presId="urn:microsoft.com/office/officeart/2005/8/layout/list1"/>
    <dgm:cxn modelId="{BC5501A7-D718-42D6-869C-7EC191E8287C}" type="presParOf" srcId="{0A74B6DA-47C1-41AC-B4A0-A12C58FBF4BE}" destId="{ECB2F1E1-11E7-40F5-BB5C-288F4E068DB0}" srcOrd="1" destOrd="0" presId="urn:microsoft.com/office/officeart/2005/8/layout/list1"/>
    <dgm:cxn modelId="{F7DECE5A-3F01-4289-9667-3A1CFB505181}" type="presParOf" srcId="{3F2D4F4A-10BE-48A1-8574-9648A81301D3}" destId="{38DB65A3-A8F4-4605-9586-4210138C2D17}" srcOrd="5" destOrd="0" presId="urn:microsoft.com/office/officeart/2005/8/layout/list1"/>
    <dgm:cxn modelId="{53E0F15B-EF49-4ED7-8285-620D02E0BE20}" type="presParOf" srcId="{3F2D4F4A-10BE-48A1-8574-9648A81301D3}" destId="{16419092-B0E9-48E6-9E3F-FCACE2E2C41B}" srcOrd="6" destOrd="0" presId="urn:microsoft.com/office/officeart/2005/8/layout/list1"/>
    <dgm:cxn modelId="{68B2C14B-3A12-4ACA-8CB9-ACAC536D8333}" type="presParOf" srcId="{3F2D4F4A-10BE-48A1-8574-9648A81301D3}" destId="{4919FE76-EDBE-48F4-A469-01570B7A36B7}" srcOrd="7" destOrd="0" presId="urn:microsoft.com/office/officeart/2005/8/layout/list1"/>
    <dgm:cxn modelId="{FDC03F75-ED40-49B3-9D04-2A0F3DCDCB2E}" type="presParOf" srcId="{3F2D4F4A-10BE-48A1-8574-9648A81301D3}" destId="{A7ACB9E2-9B3C-41F5-A9A0-CB2F46A036F1}" srcOrd="8" destOrd="0" presId="urn:microsoft.com/office/officeart/2005/8/layout/list1"/>
    <dgm:cxn modelId="{BD93DA10-FC52-4330-A706-F7C9318E9720}" type="presParOf" srcId="{A7ACB9E2-9B3C-41F5-A9A0-CB2F46A036F1}" destId="{D1A51FAE-A531-45D9-9CA0-5DDAE5A8698F}" srcOrd="0" destOrd="0" presId="urn:microsoft.com/office/officeart/2005/8/layout/list1"/>
    <dgm:cxn modelId="{A747EFC9-1944-4E9D-B971-C80A88B9BF81}" type="presParOf" srcId="{A7ACB9E2-9B3C-41F5-A9A0-CB2F46A036F1}" destId="{B90425C8-4137-451B-87CD-7A782D602B79}" srcOrd="1" destOrd="0" presId="urn:microsoft.com/office/officeart/2005/8/layout/list1"/>
    <dgm:cxn modelId="{99B6D66A-0981-4000-B68F-55E58F2E3145}" type="presParOf" srcId="{3F2D4F4A-10BE-48A1-8574-9648A81301D3}" destId="{2F7C1F6A-82A4-4C10-8B52-ABB65F343C84}" srcOrd="9" destOrd="0" presId="urn:microsoft.com/office/officeart/2005/8/layout/list1"/>
    <dgm:cxn modelId="{18A76F7D-9FFA-4D87-B62F-1F58DC74AF45}" type="presParOf" srcId="{3F2D4F4A-10BE-48A1-8574-9648A81301D3}" destId="{FAAC718E-1168-41CA-91BF-1BAEA55BCC1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BB9179-42AF-4C10-98E8-962F5572B445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4249D24-64E5-4131-8FE7-36DE8DF1D804}">
      <dgm:prSet phldrT="[Текст]" custT="1"/>
      <dgm:spPr/>
      <dgm:t>
        <a:bodyPr/>
        <a:lstStyle/>
        <a:p>
          <a:pPr marL="0" indent="261938" algn="just">
            <a:tabLst>
              <a:tab pos="354013" algn="l"/>
            </a:tabLst>
          </a:pPr>
          <a:r>
            <a:rPr lang="ru-RU" sz="2400" b="1" dirty="0" smtClean="0"/>
            <a:t>	Цель: </a:t>
          </a:r>
          <a:r>
            <a:rPr lang="ru-RU" sz="2400" dirty="0" smtClean="0"/>
            <a:t>Познакомить детей с движениями </a:t>
          </a:r>
          <a:r>
            <a:rPr lang="ru-RU" sz="2400" dirty="0" err="1" smtClean="0"/>
            <a:t>биоэнергопластики</a:t>
          </a:r>
          <a:r>
            <a:rPr lang="ru-RU" sz="2400" dirty="0" smtClean="0"/>
            <a:t> и научить выполнять ряд статических упражнений.</a:t>
          </a:r>
          <a:endParaRPr lang="ru-RU" sz="2400" dirty="0"/>
        </a:p>
      </dgm:t>
    </dgm:pt>
    <dgm:pt modelId="{C636C690-923F-4F5D-9143-4864226E525F}" type="parTrans" cxnId="{B141F7FF-D9A3-4562-B51C-34C045F1CB17}">
      <dgm:prSet/>
      <dgm:spPr/>
      <dgm:t>
        <a:bodyPr/>
        <a:lstStyle/>
        <a:p>
          <a:endParaRPr lang="ru-RU"/>
        </a:p>
      </dgm:t>
    </dgm:pt>
    <dgm:pt modelId="{B0A0C408-35A9-463B-9219-9943B8A7CFE6}" type="sibTrans" cxnId="{B141F7FF-D9A3-4562-B51C-34C045F1CB17}">
      <dgm:prSet/>
      <dgm:spPr/>
      <dgm:t>
        <a:bodyPr/>
        <a:lstStyle/>
        <a:p>
          <a:endParaRPr lang="ru-RU"/>
        </a:p>
      </dgm:t>
    </dgm:pt>
    <dgm:pt modelId="{CE1E20E5-A8AD-43A5-B3A9-AFD90963808F}" type="pres">
      <dgm:prSet presAssocID="{2BBB9179-42AF-4C10-98E8-962F5572B4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75570-FD6B-4CE8-BDD9-81A85A692DEE}" type="pres">
      <dgm:prSet presAssocID="{24249D24-64E5-4131-8FE7-36DE8DF1D804}" presName="parentText" presStyleLbl="node1" presStyleIdx="0" presStyleCnt="1" custLinFactY="-23138" custLinFactNeighborX="-6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41F7FF-D9A3-4562-B51C-34C045F1CB17}" srcId="{2BBB9179-42AF-4C10-98E8-962F5572B445}" destId="{24249D24-64E5-4131-8FE7-36DE8DF1D804}" srcOrd="0" destOrd="0" parTransId="{C636C690-923F-4F5D-9143-4864226E525F}" sibTransId="{B0A0C408-35A9-463B-9219-9943B8A7CFE6}"/>
    <dgm:cxn modelId="{F94014E2-15BB-4DA7-A664-3C82027612A1}" type="presOf" srcId="{24249D24-64E5-4131-8FE7-36DE8DF1D804}" destId="{3B375570-FD6B-4CE8-BDD9-81A85A692DEE}" srcOrd="0" destOrd="0" presId="urn:microsoft.com/office/officeart/2005/8/layout/vList2"/>
    <dgm:cxn modelId="{E961E42E-0B1C-413A-AB4B-D63CFF516A07}" type="presOf" srcId="{2BBB9179-42AF-4C10-98E8-962F5572B445}" destId="{CE1E20E5-A8AD-43A5-B3A9-AFD90963808F}" srcOrd="0" destOrd="0" presId="urn:microsoft.com/office/officeart/2005/8/layout/vList2"/>
    <dgm:cxn modelId="{21443A10-2D9E-4D6A-980C-34B48E0D06C8}" type="presParOf" srcId="{CE1E20E5-A8AD-43A5-B3A9-AFD90963808F}" destId="{3B375570-FD6B-4CE8-BDD9-81A85A692D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BF9F46-06B2-43B5-B69C-46359941564F}" type="doc">
      <dgm:prSet loTypeId="urn:microsoft.com/office/officeart/2005/8/layout/bList2#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95E1C29-BE2A-47D5-AA6D-1F946B2FE178}">
      <dgm:prSet phldrT="[Текст]" custT="1"/>
      <dgm:spPr>
        <a:xfrm>
          <a:off x="4251" y="1293982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«Бегемот»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9E72E69-E65B-47DF-BE02-44B031D95E6D}" type="parTrans" cxnId="{58856D0B-0906-450B-B637-53B51A9B1878}">
      <dgm:prSet/>
      <dgm:spPr/>
      <dgm:t>
        <a:bodyPr/>
        <a:lstStyle/>
        <a:p>
          <a:endParaRPr lang="ru-RU"/>
        </a:p>
      </dgm:t>
    </dgm:pt>
    <dgm:pt modelId="{CF1126E6-7672-4353-B186-72370A478D09}" type="sibTrans" cxnId="{58856D0B-0906-450B-B637-53B51A9B1878}">
      <dgm:prSet/>
      <dgm:spPr/>
      <dgm:t>
        <a:bodyPr/>
        <a:lstStyle/>
        <a:p>
          <a:endParaRPr lang="ru-RU"/>
        </a:p>
      </dgm:t>
    </dgm:pt>
    <dgm:pt modelId="{6B88BCC2-7A66-4425-BB00-D02BE490E6C7}">
      <dgm:prSet phldrT="[Текст]" custT="1"/>
      <dgm:spPr>
        <a:xfrm>
          <a:off x="1217969" y="1293982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1125026"/>
                <a:satOff val="-1688"/>
                <a:lumOff val="-275"/>
                <a:alphaOff val="0"/>
                <a:shade val="51000"/>
                <a:satMod val="130000"/>
              </a:srgbClr>
            </a:gs>
            <a:gs pos="80000">
              <a:srgbClr val="9BBB59">
                <a:hueOff val="1125026"/>
                <a:satOff val="-1688"/>
                <a:lumOff val="-275"/>
                <a:alphaOff val="0"/>
                <a:shade val="93000"/>
                <a:satMod val="130000"/>
              </a:srgbClr>
            </a:gs>
            <a:gs pos="100000">
              <a:srgbClr val="9BBB59">
                <a:hueOff val="1125026"/>
                <a:satOff val="-1688"/>
                <a:lumOff val="-27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125026"/>
              <a:satOff val="-1688"/>
              <a:lumOff val="-2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«Лягушка»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84DB613-8D98-427E-B5BA-7BE41BBB7173}" type="parTrans" cxnId="{8BC23761-A329-4D68-99EE-A039F52EFA8B}">
      <dgm:prSet/>
      <dgm:spPr/>
      <dgm:t>
        <a:bodyPr/>
        <a:lstStyle/>
        <a:p>
          <a:endParaRPr lang="ru-RU"/>
        </a:p>
      </dgm:t>
    </dgm:pt>
    <dgm:pt modelId="{D20E8F0E-7856-4D71-9BDE-97D0A24C198C}" type="sibTrans" cxnId="{8BC23761-A329-4D68-99EE-A039F52EFA8B}">
      <dgm:prSet/>
      <dgm:spPr/>
      <dgm:t>
        <a:bodyPr/>
        <a:lstStyle/>
        <a:p>
          <a:endParaRPr lang="ru-RU"/>
        </a:p>
      </dgm:t>
    </dgm:pt>
    <dgm:pt modelId="{DA6B8AA9-F56F-4DDE-92E2-3E2989FA7B56}">
      <dgm:prSet phldrT="[Текст]" custT="1"/>
      <dgm:spPr>
        <a:xfrm>
          <a:off x="2431687" y="1293982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2250053"/>
                <a:satOff val="-3376"/>
                <a:lumOff val="-549"/>
                <a:alphaOff val="0"/>
                <a:shade val="51000"/>
                <a:satMod val="130000"/>
              </a:srgbClr>
            </a:gs>
            <a:gs pos="80000">
              <a:srgbClr val="9BBB59">
                <a:hueOff val="2250053"/>
                <a:satOff val="-3376"/>
                <a:lumOff val="-549"/>
                <a:alphaOff val="0"/>
                <a:shade val="93000"/>
                <a:satMod val="130000"/>
              </a:srgbClr>
            </a:gs>
            <a:gs pos="100000">
              <a:srgbClr val="9BBB59">
                <a:hueOff val="2250053"/>
                <a:satOff val="-3376"/>
                <a:lumOff val="-549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2250053"/>
              <a:satOff val="-3376"/>
              <a:lumOff val="-54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«Хоботок»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E39A255-6013-4D71-9D29-B0A55871743C}" type="parTrans" cxnId="{B0858839-2DDF-4804-9717-E16E563A5361}">
      <dgm:prSet/>
      <dgm:spPr/>
      <dgm:t>
        <a:bodyPr/>
        <a:lstStyle/>
        <a:p>
          <a:endParaRPr lang="ru-RU"/>
        </a:p>
      </dgm:t>
    </dgm:pt>
    <dgm:pt modelId="{3D4A6E16-93C7-452C-99E5-08A00B8B22AA}" type="sibTrans" cxnId="{B0858839-2DDF-4804-9717-E16E563A5361}">
      <dgm:prSet/>
      <dgm:spPr/>
      <dgm:t>
        <a:bodyPr/>
        <a:lstStyle/>
        <a:p>
          <a:endParaRPr lang="ru-RU"/>
        </a:p>
      </dgm:t>
    </dgm:pt>
    <dgm:pt modelId="{702C5AF5-9C93-418B-9C96-B8AF2F869420}">
      <dgm:prSet phldrT="[Текст]" custT="1"/>
      <dgm:spPr>
        <a:xfrm>
          <a:off x="4859122" y="1293982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4500106"/>
                <a:satOff val="-6752"/>
                <a:lumOff val="-1098"/>
                <a:alphaOff val="0"/>
                <a:shade val="51000"/>
                <a:satMod val="130000"/>
              </a:srgbClr>
            </a:gs>
            <a:gs pos="80000">
              <a:srgbClr val="9BBB59">
                <a:hueOff val="4500106"/>
                <a:satOff val="-6752"/>
                <a:lumOff val="-1098"/>
                <a:alphaOff val="0"/>
                <a:shade val="93000"/>
                <a:satMod val="130000"/>
              </a:srgbClr>
            </a:gs>
            <a:gs pos="100000">
              <a:srgbClr val="9BBB59">
                <a:hueOff val="4500106"/>
                <a:satOff val="-6752"/>
                <a:lumOff val="-1098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4500106"/>
              <a:satOff val="-6752"/>
              <a:lumOff val="-109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«Лопатка»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444C761-4420-4F7C-AE99-ADE044D4683A}" type="parTrans" cxnId="{2DC1DD63-8902-4E5D-8EF2-B2AB4F49A7A0}">
      <dgm:prSet/>
      <dgm:spPr/>
      <dgm:t>
        <a:bodyPr/>
        <a:lstStyle/>
        <a:p>
          <a:endParaRPr lang="ru-RU"/>
        </a:p>
      </dgm:t>
    </dgm:pt>
    <dgm:pt modelId="{B20780BC-7D86-469B-AF5E-DBB6112A93ED}" type="sibTrans" cxnId="{2DC1DD63-8902-4E5D-8EF2-B2AB4F49A7A0}">
      <dgm:prSet/>
      <dgm:spPr/>
      <dgm:t>
        <a:bodyPr/>
        <a:lstStyle/>
        <a:p>
          <a:endParaRPr lang="ru-RU"/>
        </a:p>
      </dgm:t>
    </dgm:pt>
    <dgm:pt modelId="{AA287033-0AE6-485E-912E-522853FD4D16}">
      <dgm:prSet phldrT="[Текст]" custT="1"/>
      <dgm:spPr>
        <a:xfrm>
          <a:off x="6072840" y="1293982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5625132"/>
                <a:satOff val="-8440"/>
                <a:lumOff val="-1373"/>
                <a:alphaOff val="0"/>
                <a:shade val="51000"/>
                <a:satMod val="130000"/>
              </a:srgbClr>
            </a:gs>
            <a:gs pos="80000">
              <a:srgbClr val="9BBB59">
                <a:hueOff val="5625132"/>
                <a:satOff val="-8440"/>
                <a:lumOff val="-1373"/>
                <a:alphaOff val="0"/>
                <a:shade val="93000"/>
                <a:satMod val="130000"/>
              </a:srgbClr>
            </a:gs>
            <a:gs pos="100000">
              <a:srgbClr val="9BBB59">
                <a:hueOff val="5625132"/>
                <a:satOff val="-8440"/>
                <a:lumOff val="-1373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«Парус»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3EC6B47-FCF6-4504-BE79-15FB4C75C3DB}" type="parTrans" cxnId="{B3AAF1DE-9BA4-484A-A7B0-CEE0A1E77FAC}">
      <dgm:prSet/>
      <dgm:spPr/>
      <dgm:t>
        <a:bodyPr/>
        <a:lstStyle/>
        <a:p>
          <a:endParaRPr lang="ru-RU"/>
        </a:p>
      </dgm:t>
    </dgm:pt>
    <dgm:pt modelId="{8567DB9C-CDB1-47B4-B9A1-E93F7FB415BE}" type="sibTrans" cxnId="{B3AAF1DE-9BA4-484A-A7B0-CEE0A1E77FAC}">
      <dgm:prSet/>
      <dgm:spPr/>
      <dgm:t>
        <a:bodyPr/>
        <a:lstStyle/>
        <a:p>
          <a:endParaRPr lang="ru-RU"/>
        </a:p>
      </dgm:t>
    </dgm:pt>
    <dgm:pt modelId="{E5F1264F-FFEF-4E41-BB87-5C7FD87844CF}">
      <dgm:prSet phldrT="[Текст]" custT="1"/>
      <dgm:spPr>
        <a:xfrm>
          <a:off x="611110" y="2665057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6750158"/>
                <a:satOff val="-10128"/>
                <a:lumOff val="-1647"/>
                <a:alphaOff val="0"/>
                <a:shade val="51000"/>
                <a:satMod val="130000"/>
              </a:srgbClr>
            </a:gs>
            <a:gs pos="80000">
              <a:srgbClr val="9BBB59">
                <a:hueOff val="6750158"/>
                <a:satOff val="-10128"/>
                <a:lumOff val="-1647"/>
                <a:alphaOff val="0"/>
                <a:shade val="93000"/>
                <a:satMod val="130000"/>
              </a:srgbClr>
            </a:gs>
            <a:gs pos="100000">
              <a:srgbClr val="9BBB59">
                <a:hueOff val="6750158"/>
                <a:satOff val="-10128"/>
                <a:lumOff val="-1647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6750158"/>
              <a:satOff val="-10128"/>
              <a:lumOff val="-164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«Чашечка»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0BBB713-48B7-41D9-B1F5-C0AB74E1198A}" type="parTrans" cxnId="{72BFDFD2-AC81-4CC0-BA61-9067F774453F}">
      <dgm:prSet/>
      <dgm:spPr/>
      <dgm:t>
        <a:bodyPr/>
        <a:lstStyle/>
        <a:p>
          <a:endParaRPr lang="ru-RU"/>
        </a:p>
      </dgm:t>
    </dgm:pt>
    <dgm:pt modelId="{F91A1BDB-DE9F-45EB-8570-E552BED3D634}" type="sibTrans" cxnId="{72BFDFD2-AC81-4CC0-BA61-9067F774453F}">
      <dgm:prSet/>
      <dgm:spPr/>
      <dgm:t>
        <a:bodyPr/>
        <a:lstStyle/>
        <a:p>
          <a:endParaRPr lang="ru-RU"/>
        </a:p>
      </dgm:t>
    </dgm:pt>
    <dgm:pt modelId="{AD5535AD-7DEF-479C-AEA6-B147E756087B}">
      <dgm:prSet phldrT="[Текст]" custT="1"/>
      <dgm:spPr>
        <a:xfrm>
          <a:off x="5465981" y="2665057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«Грибок»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19B14CF-00F8-4849-836E-429FA23F54E8}" type="parTrans" cxnId="{473159EE-786B-4699-9DA9-AEE68A1FCB51}">
      <dgm:prSet/>
      <dgm:spPr/>
      <dgm:t>
        <a:bodyPr/>
        <a:lstStyle/>
        <a:p>
          <a:endParaRPr lang="ru-RU"/>
        </a:p>
      </dgm:t>
    </dgm:pt>
    <dgm:pt modelId="{79755F1A-BAF2-4EAD-8375-6BFCEFA11B0F}" type="sibTrans" cxnId="{473159EE-786B-4699-9DA9-AEE68A1FCB51}">
      <dgm:prSet/>
      <dgm:spPr/>
      <dgm:t>
        <a:bodyPr/>
        <a:lstStyle/>
        <a:p>
          <a:endParaRPr lang="ru-RU"/>
        </a:p>
      </dgm:t>
    </dgm:pt>
    <dgm:pt modelId="{71485435-4D09-4788-BB74-0293365C6EF2}">
      <dgm:prSet phldrT="[Текст]" custT="1"/>
      <dgm:spPr>
        <a:xfrm>
          <a:off x="3038546" y="2665057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9000211"/>
                <a:satOff val="-13504"/>
                <a:lumOff val="-2196"/>
                <a:alphaOff val="0"/>
                <a:shade val="51000"/>
                <a:satMod val="130000"/>
              </a:srgbClr>
            </a:gs>
            <a:gs pos="80000">
              <a:srgbClr val="9BBB59">
                <a:hueOff val="9000211"/>
                <a:satOff val="-13504"/>
                <a:lumOff val="-2196"/>
                <a:alphaOff val="0"/>
                <a:shade val="93000"/>
                <a:satMod val="130000"/>
              </a:srgbClr>
            </a:gs>
            <a:gs pos="100000">
              <a:srgbClr val="9BBB59">
                <a:hueOff val="9000211"/>
                <a:satOff val="-13504"/>
                <a:lumOff val="-219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9000211"/>
              <a:satOff val="-13504"/>
              <a:lumOff val="-219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«Иголка»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C1AE444-4C8E-4962-B99E-88CD6860FC7B}" type="parTrans" cxnId="{CB39FE66-AF44-435A-B514-FB67DDA5CFC2}">
      <dgm:prSet/>
      <dgm:spPr/>
      <dgm:t>
        <a:bodyPr/>
        <a:lstStyle/>
        <a:p>
          <a:endParaRPr lang="ru-RU"/>
        </a:p>
      </dgm:t>
    </dgm:pt>
    <dgm:pt modelId="{ACE0B13F-4828-49B9-BCD3-877AC54E7F77}" type="sibTrans" cxnId="{CB39FE66-AF44-435A-B514-FB67DDA5CFC2}">
      <dgm:prSet/>
      <dgm:spPr/>
      <dgm:t>
        <a:bodyPr/>
        <a:lstStyle/>
        <a:p>
          <a:endParaRPr lang="ru-RU"/>
        </a:p>
      </dgm:t>
    </dgm:pt>
    <dgm:pt modelId="{B8F8801D-0013-44DE-95D4-B1D333CC5A8F}">
      <dgm:prSet phldrT="[Текст]" custT="1"/>
      <dgm:spPr>
        <a:xfrm>
          <a:off x="3645405" y="1293982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3375079"/>
                <a:satOff val="-5064"/>
                <a:lumOff val="-824"/>
                <a:alphaOff val="0"/>
                <a:shade val="51000"/>
                <a:satMod val="130000"/>
              </a:srgbClr>
            </a:gs>
            <a:gs pos="80000">
              <a:srgbClr val="9BBB59">
                <a:hueOff val="3375079"/>
                <a:satOff val="-5064"/>
                <a:lumOff val="-824"/>
                <a:alphaOff val="0"/>
                <a:shade val="93000"/>
                <a:satMod val="130000"/>
              </a:srgbClr>
            </a:gs>
            <a:gs pos="100000">
              <a:srgbClr val="9BBB59">
                <a:hueOff val="3375079"/>
                <a:satOff val="-5064"/>
                <a:lumOff val="-824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3375079"/>
              <a:satOff val="-5064"/>
              <a:lumOff val="-82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«Рупор»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D90A113-2B45-4421-ACA0-D9EB0F5D4794}" type="parTrans" cxnId="{817DBB9A-CA92-4CD1-A40D-416A7B02350D}">
      <dgm:prSet/>
      <dgm:spPr/>
      <dgm:t>
        <a:bodyPr/>
        <a:lstStyle/>
        <a:p>
          <a:endParaRPr lang="ru-RU"/>
        </a:p>
      </dgm:t>
    </dgm:pt>
    <dgm:pt modelId="{26F46ED9-97E5-4AD5-84F1-16C3D1086C18}" type="sibTrans" cxnId="{817DBB9A-CA92-4CD1-A40D-416A7B02350D}">
      <dgm:prSet/>
      <dgm:spPr/>
      <dgm:t>
        <a:bodyPr/>
        <a:lstStyle/>
        <a:p>
          <a:endParaRPr lang="ru-RU"/>
        </a:p>
      </dgm:t>
    </dgm:pt>
    <dgm:pt modelId="{340C1EA6-9BA7-4CB3-9D6F-9B43DA82F3C4}">
      <dgm:prSet phldrT="[Текст]" custT="1"/>
      <dgm:spPr>
        <a:xfrm>
          <a:off x="1824828" y="2665057"/>
          <a:ext cx="1038054" cy="333200"/>
        </a:xfrm>
        <a:prstGeom prst="rect">
          <a:avLst/>
        </a:prstGeom>
        <a:gradFill rotWithShape="0">
          <a:gsLst>
            <a:gs pos="0">
              <a:srgbClr val="9BBB59">
                <a:hueOff val="7875184"/>
                <a:satOff val="-11816"/>
                <a:lumOff val="-1922"/>
                <a:alphaOff val="0"/>
                <a:shade val="51000"/>
                <a:satMod val="130000"/>
              </a:srgbClr>
            </a:gs>
            <a:gs pos="80000">
              <a:srgbClr val="9BBB59">
                <a:hueOff val="7875184"/>
                <a:satOff val="-11816"/>
                <a:lumOff val="-1922"/>
                <a:alphaOff val="0"/>
                <a:shade val="93000"/>
                <a:satMod val="130000"/>
              </a:srgbClr>
            </a:gs>
            <a:gs pos="100000">
              <a:srgbClr val="9BBB59">
                <a:hueOff val="7875184"/>
                <a:satOff val="-11816"/>
                <a:lumOff val="-1922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7875184"/>
              <a:satOff val="-11816"/>
              <a:lumOff val="-192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b="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«Заборчик»</a:t>
          </a:r>
          <a:endParaRPr lang="ru-RU" sz="1100" b="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672DBA-3FD0-4E61-B9D7-CE51460B6875}" type="parTrans" cxnId="{092EA294-967C-496B-A6C6-818A131781EC}">
      <dgm:prSet/>
      <dgm:spPr/>
      <dgm:t>
        <a:bodyPr/>
        <a:lstStyle/>
        <a:p>
          <a:endParaRPr lang="ru-RU"/>
        </a:p>
      </dgm:t>
    </dgm:pt>
    <dgm:pt modelId="{FFE4563C-F43D-4615-B5BA-6712AD749C59}" type="sibTrans" cxnId="{092EA294-967C-496B-A6C6-818A131781EC}">
      <dgm:prSet/>
      <dgm:spPr/>
      <dgm:t>
        <a:bodyPr/>
        <a:lstStyle/>
        <a:p>
          <a:endParaRPr lang="ru-RU"/>
        </a:p>
      </dgm:t>
    </dgm:pt>
    <dgm:pt modelId="{05859E87-E7D7-4F9D-B1C5-FD4837A15EE8}" type="pres">
      <dgm:prSet presAssocID="{F3BF9F46-06B2-43B5-B69C-46359941564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7BE351-5613-4A04-BF80-01CA60BB00B7}" type="pres">
      <dgm:prSet presAssocID="{095E1C29-BE2A-47D5-AA6D-1F946B2FE178}" presName="compNode" presStyleCnt="0"/>
      <dgm:spPr/>
    </dgm:pt>
    <dgm:pt modelId="{C800904D-E8AC-442C-A500-E50C3087151A}" type="pres">
      <dgm:prSet presAssocID="{095E1C29-BE2A-47D5-AA6D-1F946B2FE178}" presName="childRect" presStyleLbl="bgAcc1" presStyleIdx="0" presStyleCnt="10">
        <dgm:presLayoutVars>
          <dgm:bulletEnabled val="1"/>
        </dgm:presLayoutVars>
      </dgm:prSet>
      <dgm:spPr>
        <a:xfrm>
          <a:off x="4251" y="519097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BB90016A-E5F9-4B7C-8E0B-FA95A3615E74}" type="pres">
      <dgm:prSet presAssocID="{095E1C29-BE2A-47D5-AA6D-1F946B2FE17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C88B7-8B7D-438A-858F-D4496040FE36}" type="pres">
      <dgm:prSet presAssocID="{095E1C29-BE2A-47D5-AA6D-1F946B2FE178}" presName="parentRect" presStyleLbl="alignNode1" presStyleIdx="0" presStyleCnt="10"/>
      <dgm:spPr/>
      <dgm:t>
        <a:bodyPr/>
        <a:lstStyle/>
        <a:p>
          <a:endParaRPr lang="ru-RU"/>
        </a:p>
      </dgm:t>
    </dgm:pt>
    <dgm:pt modelId="{4527E8E3-DCC2-4626-8643-1D183E0B4AC8}" type="pres">
      <dgm:prSet presAssocID="{095E1C29-BE2A-47D5-AA6D-1F946B2FE178}" presName="adorn" presStyleLbl="fgAccFollowNode1" presStyleIdx="0" presStyleCnt="10"/>
      <dgm:spPr>
        <a:xfrm>
          <a:off x="764640" y="1346908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13B72C1F-F79A-486D-A535-B8BA948668A1}" type="pres">
      <dgm:prSet presAssocID="{CF1126E6-7672-4353-B186-72370A478D0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D4177C-DDD3-430C-B92E-C505752C4FBE}" type="pres">
      <dgm:prSet presAssocID="{6B88BCC2-7A66-4425-BB00-D02BE490E6C7}" presName="compNode" presStyleCnt="0"/>
      <dgm:spPr/>
    </dgm:pt>
    <dgm:pt modelId="{1205C651-FFB7-4DAB-BCD2-8E73E293F326}" type="pres">
      <dgm:prSet presAssocID="{6B88BCC2-7A66-4425-BB00-D02BE490E6C7}" presName="childRect" presStyleLbl="bgAcc1" presStyleIdx="1" presStyleCnt="10">
        <dgm:presLayoutVars>
          <dgm:bulletEnabled val="1"/>
        </dgm:presLayoutVars>
      </dgm:prSet>
      <dgm:spPr>
        <a:xfrm>
          <a:off x="1217969" y="519097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rgbClr val="9BBB59">
              <a:hueOff val="1125026"/>
              <a:satOff val="-1688"/>
              <a:lumOff val="-2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CC3D2DE9-8621-4AC0-B987-F5B7F0956720}" type="pres">
      <dgm:prSet presAssocID="{6B88BCC2-7A66-4425-BB00-D02BE490E6C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B73B3-6D34-4208-A9E5-72FB2013D0A7}" type="pres">
      <dgm:prSet presAssocID="{6B88BCC2-7A66-4425-BB00-D02BE490E6C7}" presName="parentRect" presStyleLbl="alignNode1" presStyleIdx="1" presStyleCnt="10" custScaleX="108951"/>
      <dgm:spPr/>
      <dgm:t>
        <a:bodyPr/>
        <a:lstStyle/>
        <a:p>
          <a:endParaRPr lang="ru-RU"/>
        </a:p>
      </dgm:t>
    </dgm:pt>
    <dgm:pt modelId="{7A53DE23-DCD5-46C1-AD0B-5D83B2AE4EBF}" type="pres">
      <dgm:prSet presAssocID="{6B88BCC2-7A66-4425-BB00-D02BE490E6C7}" presName="adorn" presStyleLbl="fgAccFollowNode1" presStyleIdx="1" presStyleCnt="10" custLinFactNeighborX="-1763" custLinFactNeighborY="-1912"/>
      <dgm:spPr>
        <a:xfrm>
          <a:off x="1978358" y="1346908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071685"/>
              <a:satOff val="-1379"/>
              <a:lumOff val="-10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72C07F54-1B5B-4D39-9C1D-1BCA45CFAF2E}" type="pres">
      <dgm:prSet presAssocID="{D20E8F0E-7856-4D71-9BDE-97D0A24C19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FA6D0FD-AE69-43FF-B4A9-96B20ECF80D7}" type="pres">
      <dgm:prSet presAssocID="{DA6B8AA9-F56F-4DDE-92E2-3E2989FA7B56}" presName="compNode" presStyleCnt="0"/>
      <dgm:spPr/>
    </dgm:pt>
    <dgm:pt modelId="{BD06D104-FC07-4A53-8AF0-D9FD40B9571C}" type="pres">
      <dgm:prSet presAssocID="{DA6B8AA9-F56F-4DDE-92E2-3E2989FA7B56}" presName="childRect" presStyleLbl="bgAcc1" presStyleIdx="2" presStyleCnt="10">
        <dgm:presLayoutVars>
          <dgm:bulletEnabled val="1"/>
        </dgm:presLayoutVars>
      </dgm:prSet>
      <dgm:spPr>
        <a:xfrm>
          <a:off x="2431687" y="519097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rgbClr val="9BBB59">
              <a:hueOff val="2250053"/>
              <a:satOff val="-3376"/>
              <a:lumOff val="-54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6EB2F8F-5980-4830-BD95-B2DFA61A6517}" type="pres">
      <dgm:prSet presAssocID="{DA6B8AA9-F56F-4DDE-92E2-3E2989FA7B5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F2BA-1E78-41BA-83C3-66A36F820AC6}" type="pres">
      <dgm:prSet presAssocID="{DA6B8AA9-F56F-4DDE-92E2-3E2989FA7B56}" presName="parentRect" presStyleLbl="alignNode1" presStyleIdx="2" presStyleCnt="10"/>
      <dgm:spPr/>
      <dgm:t>
        <a:bodyPr/>
        <a:lstStyle/>
        <a:p>
          <a:endParaRPr lang="ru-RU"/>
        </a:p>
      </dgm:t>
    </dgm:pt>
    <dgm:pt modelId="{E755A4E9-4A37-4AD1-A666-E00C8E027BA4}" type="pres">
      <dgm:prSet presAssocID="{DA6B8AA9-F56F-4DDE-92E2-3E2989FA7B56}" presName="adorn" presStyleLbl="fgAccFollowNode1" presStyleIdx="2" presStyleCnt="10"/>
      <dgm:spPr>
        <a:xfrm>
          <a:off x="3192076" y="1346908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2143371"/>
              <a:satOff val="-2759"/>
              <a:lumOff val="-21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544B48F4-CD5B-4D41-A981-A92CF8F27F96}" type="pres">
      <dgm:prSet presAssocID="{3D4A6E16-93C7-452C-99E5-08A00B8B22A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1F8693-C32D-4BCF-8766-9BD73BBD20F8}" type="pres">
      <dgm:prSet presAssocID="{B8F8801D-0013-44DE-95D4-B1D333CC5A8F}" presName="compNode" presStyleCnt="0"/>
      <dgm:spPr/>
    </dgm:pt>
    <dgm:pt modelId="{41E28CB2-B1B6-4438-BEBC-94F7D004D11D}" type="pres">
      <dgm:prSet presAssocID="{B8F8801D-0013-44DE-95D4-B1D333CC5A8F}" presName="childRect" presStyleLbl="bgAcc1" presStyleIdx="3" presStyleCnt="10">
        <dgm:presLayoutVars>
          <dgm:bulletEnabled val="1"/>
        </dgm:presLayoutVars>
      </dgm:prSet>
      <dgm:spPr>
        <a:xfrm>
          <a:off x="3645405" y="519097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rgbClr val="9BBB59">
              <a:hueOff val="3375079"/>
              <a:satOff val="-5064"/>
              <a:lumOff val="-82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95CBAEAE-EA40-4D40-B44B-9D2640101ECB}" type="pres">
      <dgm:prSet presAssocID="{B8F8801D-0013-44DE-95D4-B1D333CC5A8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DCB9-D88B-4C1E-894F-2FCA35479D3B}" type="pres">
      <dgm:prSet presAssocID="{B8F8801D-0013-44DE-95D4-B1D333CC5A8F}" presName="parentRect" presStyleLbl="alignNode1" presStyleIdx="3" presStyleCnt="10"/>
      <dgm:spPr/>
      <dgm:t>
        <a:bodyPr/>
        <a:lstStyle/>
        <a:p>
          <a:endParaRPr lang="ru-RU"/>
        </a:p>
      </dgm:t>
    </dgm:pt>
    <dgm:pt modelId="{49990ED5-695C-40C0-850C-C6F62F2CA2AF}" type="pres">
      <dgm:prSet presAssocID="{B8F8801D-0013-44DE-95D4-B1D333CC5A8F}" presName="adorn" presStyleLbl="fgAccFollowNode1" presStyleIdx="3" presStyleCnt="10"/>
      <dgm:spPr>
        <a:xfrm>
          <a:off x="4405793" y="1346908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3215056"/>
              <a:satOff val="-4138"/>
              <a:lumOff val="-32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0F32713D-7EFC-4E48-A7C2-4729423C5C2E}" type="pres">
      <dgm:prSet presAssocID="{26F46ED9-97E5-4AD5-84F1-16C3D1086C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CAAF4C9-B251-4F70-BE6E-C32FB544E632}" type="pres">
      <dgm:prSet presAssocID="{702C5AF5-9C93-418B-9C96-B8AF2F869420}" presName="compNode" presStyleCnt="0"/>
      <dgm:spPr/>
    </dgm:pt>
    <dgm:pt modelId="{A61E96EC-1930-4ADA-80F7-14BB2619F868}" type="pres">
      <dgm:prSet presAssocID="{702C5AF5-9C93-418B-9C96-B8AF2F869420}" presName="childRect" presStyleLbl="bgAcc1" presStyleIdx="4" presStyleCnt="10">
        <dgm:presLayoutVars>
          <dgm:bulletEnabled val="1"/>
        </dgm:presLayoutVars>
      </dgm:prSet>
      <dgm:spPr>
        <a:xfrm>
          <a:off x="4859122" y="519097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9525" cap="flat" cmpd="sng" algn="ctr">
          <a:solidFill>
            <a:srgbClr val="9BBB59">
              <a:hueOff val="4500106"/>
              <a:satOff val="-6752"/>
              <a:lumOff val="-109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B8CC41BD-EC53-473E-B461-A09173FF8D84}" type="pres">
      <dgm:prSet presAssocID="{702C5AF5-9C93-418B-9C96-B8AF2F86942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E0F76-BD69-44C9-A4C6-571BC0604E3C}" type="pres">
      <dgm:prSet presAssocID="{702C5AF5-9C93-418B-9C96-B8AF2F869420}" presName="parentRect" presStyleLbl="alignNode1" presStyleIdx="4" presStyleCnt="10"/>
      <dgm:spPr/>
      <dgm:t>
        <a:bodyPr/>
        <a:lstStyle/>
        <a:p>
          <a:endParaRPr lang="ru-RU"/>
        </a:p>
      </dgm:t>
    </dgm:pt>
    <dgm:pt modelId="{D28D11D3-1422-4D91-9CE4-049F460D30AA}" type="pres">
      <dgm:prSet presAssocID="{702C5AF5-9C93-418B-9C96-B8AF2F869420}" presName="adorn" presStyleLbl="fgAccFollowNode1" presStyleIdx="4" presStyleCnt="10"/>
      <dgm:spPr>
        <a:xfrm>
          <a:off x="5619511" y="1346908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4286742"/>
              <a:satOff val="-5517"/>
              <a:lumOff val="-43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A6E4ABB-A831-4245-A45A-377BE69C0736}" type="pres">
      <dgm:prSet presAssocID="{B20780BC-7D86-469B-AF5E-DBB6112A93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9EF0EF-81D8-4072-BD12-45731FA104E5}" type="pres">
      <dgm:prSet presAssocID="{AA287033-0AE6-485E-912E-522853FD4D16}" presName="compNode" presStyleCnt="0"/>
      <dgm:spPr/>
    </dgm:pt>
    <dgm:pt modelId="{343820E5-2C73-476C-92AC-DD9CD49B674D}" type="pres">
      <dgm:prSet presAssocID="{AA287033-0AE6-485E-912E-522853FD4D16}" presName="childRect" presStyleLbl="bgAcc1" presStyleIdx="5" presStyleCnt="10">
        <dgm:presLayoutVars>
          <dgm:bulletEnabled val="1"/>
        </dgm:presLayoutVars>
      </dgm:prSet>
      <dgm:spPr>
        <a:xfrm>
          <a:off x="6072840" y="519097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9525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164BEB32-0F2C-4461-8569-217C8D5FF2B3}" type="pres">
      <dgm:prSet presAssocID="{AA287033-0AE6-485E-912E-522853FD4D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760B4-C1AB-440C-9B34-121C7BAA1147}" type="pres">
      <dgm:prSet presAssocID="{AA287033-0AE6-485E-912E-522853FD4D16}" presName="parentRect" presStyleLbl="alignNode1" presStyleIdx="5" presStyleCnt="10"/>
      <dgm:spPr/>
      <dgm:t>
        <a:bodyPr/>
        <a:lstStyle/>
        <a:p>
          <a:endParaRPr lang="ru-RU"/>
        </a:p>
      </dgm:t>
    </dgm:pt>
    <dgm:pt modelId="{31A5B295-B460-4FF9-B091-201953B80A94}" type="pres">
      <dgm:prSet presAssocID="{AA287033-0AE6-485E-912E-522853FD4D16}" presName="adorn" presStyleLbl="fgAccFollowNode1" presStyleIdx="5" presStyleCnt="10"/>
      <dgm:spPr>
        <a:xfrm>
          <a:off x="6833229" y="1346908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5358427"/>
              <a:satOff val="-6896"/>
              <a:lumOff val="-53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1B09F8B0-27A3-4583-A71C-2029F316B2C4}" type="pres">
      <dgm:prSet presAssocID="{8567DB9C-CDB1-47B4-B9A1-E93F7FB415B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48BE5EA-1416-48F1-A2C6-F6E1BAFEA3BB}" type="pres">
      <dgm:prSet presAssocID="{E5F1264F-FFEF-4E41-BB87-5C7FD87844CF}" presName="compNode" presStyleCnt="0"/>
      <dgm:spPr/>
    </dgm:pt>
    <dgm:pt modelId="{E5528060-31CD-4316-9A69-B9629839315F}" type="pres">
      <dgm:prSet presAssocID="{E5F1264F-FFEF-4E41-BB87-5C7FD87844CF}" presName="childRect" presStyleLbl="bgAcc1" presStyleIdx="6" presStyleCnt="10">
        <dgm:presLayoutVars>
          <dgm:bulletEnabled val="1"/>
        </dgm:presLayoutVars>
      </dgm:prSet>
      <dgm:spPr>
        <a:xfrm>
          <a:off x="611110" y="1890172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3"/>
          <a:stretch>
            <a:fillRect/>
          </a:stretch>
        </a:blipFill>
        <a:ln w="9525" cap="flat" cmpd="sng" algn="ctr">
          <a:solidFill>
            <a:srgbClr val="9BBB59">
              <a:hueOff val="6750158"/>
              <a:satOff val="-10128"/>
              <a:lumOff val="-164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835E8BD1-8EC6-4492-B9E6-F7C12C21CD9B}" type="pres">
      <dgm:prSet presAssocID="{E5F1264F-FFEF-4E41-BB87-5C7FD87844C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C2062-980D-4962-810F-716B20577AA6}" type="pres">
      <dgm:prSet presAssocID="{E5F1264F-FFEF-4E41-BB87-5C7FD87844CF}" presName="parentRect" presStyleLbl="alignNode1" presStyleIdx="6" presStyleCnt="10" custScaleX="117918"/>
      <dgm:spPr/>
      <dgm:t>
        <a:bodyPr/>
        <a:lstStyle/>
        <a:p>
          <a:endParaRPr lang="ru-RU"/>
        </a:p>
      </dgm:t>
    </dgm:pt>
    <dgm:pt modelId="{FFD3FF0E-CBF6-45C7-B2C9-9ACA2006149D}" type="pres">
      <dgm:prSet presAssocID="{E5F1264F-FFEF-4E41-BB87-5C7FD87844CF}" presName="adorn" presStyleLbl="fgAccFollowNode1" presStyleIdx="6" presStyleCnt="10"/>
      <dgm:spPr>
        <a:xfrm>
          <a:off x="1371499" y="2717983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1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6430112"/>
              <a:satOff val="-8276"/>
              <a:lumOff val="-6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D078FAE4-980B-4A87-BB21-23AD7A86D0FD}" type="pres">
      <dgm:prSet presAssocID="{F91A1BDB-DE9F-45EB-8570-E552BED3D63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93CAF6-8823-41CC-95D7-83E926CD87E4}" type="pres">
      <dgm:prSet presAssocID="{340C1EA6-9BA7-4CB3-9D6F-9B43DA82F3C4}" presName="compNode" presStyleCnt="0"/>
      <dgm:spPr/>
    </dgm:pt>
    <dgm:pt modelId="{1783F81A-0E3A-4B95-A6C3-7CFC1C752FAF}" type="pres">
      <dgm:prSet presAssocID="{340C1EA6-9BA7-4CB3-9D6F-9B43DA82F3C4}" presName="childRect" presStyleLbl="bgAcc1" presStyleIdx="7" presStyleCnt="10">
        <dgm:presLayoutVars>
          <dgm:bulletEnabled val="1"/>
        </dgm:presLayoutVars>
      </dgm:prSet>
      <dgm:spPr>
        <a:xfrm>
          <a:off x="1824828" y="1890172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5"/>
          <a:stretch>
            <a:fillRect/>
          </a:stretch>
        </a:blipFill>
        <a:ln w="9525" cap="flat" cmpd="sng" algn="ctr">
          <a:solidFill>
            <a:srgbClr val="9BBB59">
              <a:hueOff val="7875184"/>
              <a:satOff val="-11816"/>
              <a:lumOff val="-192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A093A4DF-57A8-429E-868D-3F593FAEE19B}" type="pres">
      <dgm:prSet presAssocID="{340C1EA6-9BA7-4CB3-9D6F-9B43DA82F3C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68906-A3D1-474C-AD4E-125A211D3B81}" type="pres">
      <dgm:prSet presAssocID="{340C1EA6-9BA7-4CB3-9D6F-9B43DA82F3C4}" presName="parentRect" presStyleLbl="alignNode1" presStyleIdx="7" presStyleCnt="10" custScaleX="110021"/>
      <dgm:spPr/>
      <dgm:t>
        <a:bodyPr/>
        <a:lstStyle/>
        <a:p>
          <a:endParaRPr lang="ru-RU"/>
        </a:p>
      </dgm:t>
    </dgm:pt>
    <dgm:pt modelId="{36D96850-7300-4668-BE0C-5D4120EC0E41}" type="pres">
      <dgm:prSet presAssocID="{340C1EA6-9BA7-4CB3-9D6F-9B43DA82F3C4}" presName="adorn" presStyleLbl="fgAccFollowNode1" presStyleIdx="7" presStyleCnt="10"/>
      <dgm:spPr>
        <a:xfrm>
          <a:off x="2585217" y="2717983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1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7501798"/>
              <a:satOff val="-9655"/>
              <a:lumOff val="-75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6BADB5A-B008-43A3-B736-0B59C8729111}" type="pres">
      <dgm:prSet presAssocID="{FFE4563C-F43D-4615-B5BA-6712AD749C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7D677E-87A9-40E3-9F78-FD9E9C576325}" type="pres">
      <dgm:prSet presAssocID="{71485435-4D09-4788-BB74-0293365C6EF2}" presName="compNode" presStyleCnt="0"/>
      <dgm:spPr/>
    </dgm:pt>
    <dgm:pt modelId="{1835F589-3EC5-4155-9EE9-86024EF0CE52}" type="pres">
      <dgm:prSet presAssocID="{71485435-4D09-4788-BB74-0293365C6EF2}" presName="childRect" presStyleLbl="bgAcc1" presStyleIdx="8" presStyleCnt="10">
        <dgm:presLayoutVars>
          <dgm:bulletEnabled val="1"/>
        </dgm:presLayoutVars>
      </dgm:prSet>
      <dgm:spPr>
        <a:xfrm>
          <a:off x="3038546" y="1890172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7"/>
          <a:stretch>
            <a:fillRect/>
          </a:stretch>
        </a:blipFill>
        <a:ln w="9525" cap="flat" cmpd="sng" algn="ctr">
          <a:solidFill>
            <a:srgbClr val="9BBB59">
              <a:hueOff val="9000211"/>
              <a:satOff val="-13504"/>
              <a:lumOff val="-219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C72FA206-EC88-4FB6-BD28-C8FD634BE99B}" type="pres">
      <dgm:prSet presAssocID="{71485435-4D09-4788-BB74-0293365C6E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28FBA-283B-480B-B541-9D5BFA73118D}" type="pres">
      <dgm:prSet presAssocID="{71485435-4D09-4788-BB74-0293365C6EF2}" presName="parentRect" presStyleLbl="alignNode1" presStyleIdx="8" presStyleCnt="10"/>
      <dgm:spPr/>
      <dgm:t>
        <a:bodyPr/>
        <a:lstStyle/>
        <a:p>
          <a:endParaRPr lang="ru-RU"/>
        </a:p>
      </dgm:t>
    </dgm:pt>
    <dgm:pt modelId="{F49936E9-4EFA-4029-A9C3-DAAB58DE2418}" type="pres">
      <dgm:prSet presAssocID="{71485435-4D09-4788-BB74-0293365C6EF2}" presName="adorn" presStyleLbl="fgAccFollowNode1" presStyleIdx="8" presStyleCnt="10"/>
      <dgm:spPr>
        <a:xfrm>
          <a:off x="3798934" y="2717983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1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8573483"/>
              <a:satOff val="-11034"/>
              <a:lumOff val="-86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2B108C29-3BD8-4C93-B264-14EB23576241}" type="pres">
      <dgm:prSet presAssocID="{ACE0B13F-4828-49B9-BCD3-877AC54E7F7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881AF5-4F1E-4455-BBF9-B7030BC8408D}" type="pres">
      <dgm:prSet presAssocID="{AD5535AD-7DEF-479C-AEA6-B147E756087B}" presName="compNode" presStyleCnt="0"/>
      <dgm:spPr/>
    </dgm:pt>
    <dgm:pt modelId="{7A73587B-4B8C-4B92-AA58-1ECAE0944D02}" type="pres">
      <dgm:prSet presAssocID="{AD5535AD-7DEF-479C-AEA6-B147E756087B}" presName="childRect" presStyleLbl="bgAcc1" presStyleIdx="9" presStyleCnt="10">
        <dgm:presLayoutVars>
          <dgm:bulletEnabled val="1"/>
        </dgm:presLayoutVars>
      </dgm:prSet>
      <dgm:spPr>
        <a:xfrm>
          <a:off x="5465981" y="1890172"/>
          <a:ext cx="1038054" cy="77488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9"/>
          <a:stretch>
            <a:fillRect/>
          </a:stretch>
        </a:blip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D02AA569-B966-45BD-B2AC-23A5B2169D90}" type="pres">
      <dgm:prSet presAssocID="{AD5535AD-7DEF-479C-AEA6-B147E75608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CC18F-9C90-4732-A98B-F0D7B3DB44D2}" type="pres">
      <dgm:prSet presAssocID="{AD5535AD-7DEF-479C-AEA6-B147E756087B}" presName="parentRect" presStyleLbl="alignNode1" presStyleIdx="9" presStyleCnt="10"/>
      <dgm:spPr/>
      <dgm:t>
        <a:bodyPr/>
        <a:lstStyle/>
        <a:p>
          <a:endParaRPr lang="ru-RU"/>
        </a:p>
      </dgm:t>
    </dgm:pt>
    <dgm:pt modelId="{4276A09A-D215-4AF6-A1C1-C0122399AD81}" type="pres">
      <dgm:prSet presAssocID="{AD5535AD-7DEF-479C-AEA6-B147E756087B}" presName="adorn" presStyleLbl="fgAccFollowNode1" presStyleIdx="9" presStyleCnt="10"/>
      <dgm:spPr>
        <a:xfrm>
          <a:off x="6226370" y="2717983"/>
          <a:ext cx="363318" cy="363318"/>
        </a:xfrm>
        <a:prstGeom prst="ellipse">
          <a:avLst/>
        </a:prstGeom>
        <a:blipFill rotWithShape="1">
          <a:blip xmlns:r="http://schemas.openxmlformats.org/officeDocument/2006/relationships" r:embed="rId2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0716854"/>
              <a:satOff val="-13793"/>
              <a:lumOff val="-10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</dgm:ptLst>
  <dgm:cxnLst>
    <dgm:cxn modelId="{DCFC78A8-C1D5-47EF-B8CB-D02AA7C6398A}" type="presOf" srcId="{AA287033-0AE6-485E-912E-522853FD4D16}" destId="{164BEB32-0F2C-4461-8569-217C8D5FF2B3}" srcOrd="0" destOrd="0" presId="urn:microsoft.com/office/officeart/2005/8/layout/bList2#1"/>
    <dgm:cxn modelId="{350ABBB4-13BF-4307-AE94-06BFEF5367C7}" type="presOf" srcId="{AD5535AD-7DEF-479C-AEA6-B147E756087B}" destId="{D02AA569-B966-45BD-B2AC-23A5B2169D90}" srcOrd="0" destOrd="0" presId="urn:microsoft.com/office/officeart/2005/8/layout/bList2#1"/>
    <dgm:cxn modelId="{63C500CD-AC6B-40C4-8F32-0B18DDD56A16}" type="presOf" srcId="{71485435-4D09-4788-BB74-0293365C6EF2}" destId="{C72FA206-EC88-4FB6-BD28-C8FD634BE99B}" srcOrd="0" destOrd="0" presId="urn:microsoft.com/office/officeart/2005/8/layout/bList2#1"/>
    <dgm:cxn modelId="{6CF2638B-9229-4987-9BC9-BB7D7006151E}" type="presOf" srcId="{B8F8801D-0013-44DE-95D4-B1D333CC5A8F}" destId="{96F8DCB9-D88B-4C1E-894F-2FCA35479D3B}" srcOrd="1" destOrd="0" presId="urn:microsoft.com/office/officeart/2005/8/layout/bList2#1"/>
    <dgm:cxn modelId="{152C37C1-79AF-451D-8975-1E3DD273A0FD}" type="presOf" srcId="{340C1EA6-9BA7-4CB3-9D6F-9B43DA82F3C4}" destId="{A093A4DF-57A8-429E-868D-3F593FAEE19B}" srcOrd="0" destOrd="0" presId="urn:microsoft.com/office/officeart/2005/8/layout/bList2#1"/>
    <dgm:cxn modelId="{5AF5503F-5AE7-4A82-A536-ECBB48E96621}" type="presOf" srcId="{DA6B8AA9-F56F-4DDE-92E2-3E2989FA7B56}" destId="{36EB2F8F-5980-4830-BD95-B2DFA61A6517}" srcOrd="0" destOrd="0" presId="urn:microsoft.com/office/officeart/2005/8/layout/bList2#1"/>
    <dgm:cxn modelId="{AD4D279B-23BB-40B8-9991-1849227E37C9}" type="presOf" srcId="{F91A1BDB-DE9F-45EB-8570-E552BED3D634}" destId="{D078FAE4-980B-4A87-BB21-23AD7A86D0FD}" srcOrd="0" destOrd="0" presId="urn:microsoft.com/office/officeart/2005/8/layout/bList2#1"/>
    <dgm:cxn modelId="{2DC1DD63-8902-4E5D-8EF2-B2AB4F49A7A0}" srcId="{F3BF9F46-06B2-43B5-B69C-46359941564F}" destId="{702C5AF5-9C93-418B-9C96-B8AF2F869420}" srcOrd="4" destOrd="0" parTransId="{0444C761-4420-4F7C-AE99-ADE044D4683A}" sibTransId="{B20780BC-7D86-469B-AF5E-DBB6112A93ED}"/>
    <dgm:cxn modelId="{A0D13A4C-C865-48F1-8BCE-6CDE05524B10}" type="presOf" srcId="{3D4A6E16-93C7-452C-99E5-08A00B8B22AA}" destId="{544B48F4-CD5B-4D41-A981-A92CF8F27F96}" srcOrd="0" destOrd="0" presId="urn:microsoft.com/office/officeart/2005/8/layout/bList2#1"/>
    <dgm:cxn modelId="{B3AAF1DE-9BA4-484A-A7B0-CEE0A1E77FAC}" srcId="{F3BF9F46-06B2-43B5-B69C-46359941564F}" destId="{AA287033-0AE6-485E-912E-522853FD4D16}" srcOrd="5" destOrd="0" parTransId="{C3EC6B47-FCF6-4504-BE79-15FB4C75C3DB}" sibTransId="{8567DB9C-CDB1-47B4-B9A1-E93F7FB415BE}"/>
    <dgm:cxn modelId="{817DBB9A-CA92-4CD1-A40D-416A7B02350D}" srcId="{F3BF9F46-06B2-43B5-B69C-46359941564F}" destId="{B8F8801D-0013-44DE-95D4-B1D333CC5A8F}" srcOrd="3" destOrd="0" parTransId="{DD90A113-2B45-4421-ACA0-D9EB0F5D4794}" sibTransId="{26F46ED9-97E5-4AD5-84F1-16C3D1086C18}"/>
    <dgm:cxn modelId="{835E2044-F18E-492B-AF4A-F11DF9F1852C}" type="presOf" srcId="{AA287033-0AE6-485E-912E-522853FD4D16}" destId="{810760B4-C1AB-440C-9B34-121C7BAA1147}" srcOrd="1" destOrd="0" presId="urn:microsoft.com/office/officeart/2005/8/layout/bList2#1"/>
    <dgm:cxn modelId="{53E4A3A5-B567-4DA7-8A31-ED602BE78490}" type="presOf" srcId="{DA6B8AA9-F56F-4DDE-92E2-3E2989FA7B56}" destId="{A3F7F2BA-1E78-41BA-83C3-66A36F820AC6}" srcOrd="1" destOrd="0" presId="urn:microsoft.com/office/officeart/2005/8/layout/bList2#1"/>
    <dgm:cxn modelId="{473159EE-786B-4699-9DA9-AEE68A1FCB51}" srcId="{F3BF9F46-06B2-43B5-B69C-46359941564F}" destId="{AD5535AD-7DEF-479C-AEA6-B147E756087B}" srcOrd="9" destOrd="0" parTransId="{219B14CF-00F8-4849-836E-429FA23F54E8}" sibTransId="{79755F1A-BAF2-4EAD-8375-6BFCEFA11B0F}"/>
    <dgm:cxn modelId="{90FE4394-8133-4B66-A777-A1333FC332DB}" type="presOf" srcId="{8567DB9C-CDB1-47B4-B9A1-E93F7FB415BE}" destId="{1B09F8B0-27A3-4583-A71C-2029F316B2C4}" srcOrd="0" destOrd="0" presId="urn:microsoft.com/office/officeart/2005/8/layout/bList2#1"/>
    <dgm:cxn modelId="{2E4D1E45-FE1A-4802-8517-043A86FA36CA}" type="presOf" srcId="{095E1C29-BE2A-47D5-AA6D-1F946B2FE178}" destId="{BB90016A-E5F9-4B7C-8E0B-FA95A3615E74}" srcOrd="0" destOrd="0" presId="urn:microsoft.com/office/officeart/2005/8/layout/bList2#1"/>
    <dgm:cxn modelId="{72BFDFD2-AC81-4CC0-BA61-9067F774453F}" srcId="{F3BF9F46-06B2-43B5-B69C-46359941564F}" destId="{E5F1264F-FFEF-4E41-BB87-5C7FD87844CF}" srcOrd="6" destOrd="0" parTransId="{C0BBB713-48B7-41D9-B1F5-C0AB74E1198A}" sibTransId="{F91A1BDB-DE9F-45EB-8570-E552BED3D634}"/>
    <dgm:cxn modelId="{CB39FE66-AF44-435A-B514-FB67DDA5CFC2}" srcId="{F3BF9F46-06B2-43B5-B69C-46359941564F}" destId="{71485435-4D09-4788-BB74-0293365C6EF2}" srcOrd="8" destOrd="0" parTransId="{6C1AE444-4C8E-4962-B99E-88CD6860FC7B}" sibTransId="{ACE0B13F-4828-49B9-BCD3-877AC54E7F77}"/>
    <dgm:cxn modelId="{9AB2D164-587A-4E37-87A3-2F3608B2B773}" type="presOf" srcId="{6B88BCC2-7A66-4425-BB00-D02BE490E6C7}" destId="{CC3D2DE9-8621-4AC0-B987-F5B7F0956720}" srcOrd="0" destOrd="0" presId="urn:microsoft.com/office/officeart/2005/8/layout/bList2#1"/>
    <dgm:cxn modelId="{AFEF318C-A5A8-4AC6-A785-EF05A2B3F566}" type="presOf" srcId="{E5F1264F-FFEF-4E41-BB87-5C7FD87844CF}" destId="{835E8BD1-8EC6-4492-B9E6-F7C12C21CD9B}" srcOrd="0" destOrd="0" presId="urn:microsoft.com/office/officeart/2005/8/layout/bList2#1"/>
    <dgm:cxn modelId="{377D7811-7C0F-4D68-8635-243519E50269}" type="presOf" srcId="{095E1C29-BE2A-47D5-AA6D-1F946B2FE178}" destId="{8D0C88B7-8B7D-438A-858F-D4496040FE36}" srcOrd="1" destOrd="0" presId="urn:microsoft.com/office/officeart/2005/8/layout/bList2#1"/>
    <dgm:cxn modelId="{E075FBD9-1C41-40B5-8D9E-A5CE57BEA748}" type="presOf" srcId="{26F46ED9-97E5-4AD5-84F1-16C3D1086C18}" destId="{0F32713D-7EFC-4E48-A7C2-4729423C5C2E}" srcOrd="0" destOrd="0" presId="urn:microsoft.com/office/officeart/2005/8/layout/bList2#1"/>
    <dgm:cxn modelId="{6DBBF8E9-A2F7-4F26-A5FD-CC8916991E77}" type="presOf" srcId="{6B88BCC2-7A66-4425-BB00-D02BE490E6C7}" destId="{1EBB73B3-6D34-4208-A9E5-72FB2013D0A7}" srcOrd="1" destOrd="0" presId="urn:microsoft.com/office/officeart/2005/8/layout/bList2#1"/>
    <dgm:cxn modelId="{8BC23761-A329-4D68-99EE-A039F52EFA8B}" srcId="{F3BF9F46-06B2-43B5-B69C-46359941564F}" destId="{6B88BCC2-7A66-4425-BB00-D02BE490E6C7}" srcOrd="1" destOrd="0" parTransId="{F84DB613-8D98-427E-B5BA-7BE41BBB7173}" sibTransId="{D20E8F0E-7856-4D71-9BDE-97D0A24C198C}"/>
    <dgm:cxn modelId="{ED6E8581-FAB1-45DF-8718-B61B86F755E1}" type="presOf" srcId="{E5F1264F-FFEF-4E41-BB87-5C7FD87844CF}" destId="{04AC2062-980D-4962-810F-716B20577AA6}" srcOrd="1" destOrd="0" presId="urn:microsoft.com/office/officeart/2005/8/layout/bList2#1"/>
    <dgm:cxn modelId="{E3326682-3EA8-4ED0-9CEB-57AAFB484532}" type="presOf" srcId="{71485435-4D09-4788-BB74-0293365C6EF2}" destId="{40628FBA-283B-480B-B541-9D5BFA73118D}" srcOrd="1" destOrd="0" presId="urn:microsoft.com/office/officeart/2005/8/layout/bList2#1"/>
    <dgm:cxn modelId="{4CCB763C-918F-4623-9926-A1A0408BC39C}" type="presOf" srcId="{FFE4563C-F43D-4615-B5BA-6712AD749C59}" destId="{36BADB5A-B008-43A3-B736-0B59C8729111}" srcOrd="0" destOrd="0" presId="urn:microsoft.com/office/officeart/2005/8/layout/bList2#1"/>
    <dgm:cxn modelId="{9679A652-E9C8-49B1-B934-B80C099AA6F7}" type="presOf" srcId="{340C1EA6-9BA7-4CB3-9D6F-9B43DA82F3C4}" destId="{70868906-A3D1-474C-AD4E-125A211D3B81}" srcOrd="1" destOrd="0" presId="urn:microsoft.com/office/officeart/2005/8/layout/bList2#1"/>
    <dgm:cxn modelId="{5A5CD8C7-6400-40F7-A035-076A8A5F1261}" type="presOf" srcId="{D20E8F0E-7856-4D71-9BDE-97D0A24C198C}" destId="{72C07F54-1B5B-4D39-9C1D-1BCA45CFAF2E}" srcOrd="0" destOrd="0" presId="urn:microsoft.com/office/officeart/2005/8/layout/bList2#1"/>
    <dgm:cxn modelId="{58856D0B-0906-450B-B637-53B51A9B1878}" srcId="{F3BF9F46-06B2-43B5-B69C-46359941564F}" destId="{095E1C29-BE2A-47D5-AA6D-1F946B2FE178}" srcOrd="0" destOrd="0" parTransId="{79E72E69-E65B-47DF-BE02-44B031D95E6D}" sibTransId="{CF1126E6-7672-4353-B186-72370A478D09}"/>
    <dgm:cxn modelId="{1D7C651D-831F-4AC6-9D1A-6E8E41CB3001}" type="presOf" srcId="{702C5AF5-9C93-418B-9C96-B8AF2F869420}" destId="{02CE0F76-BD69-44C9-A4C6-571BC0604E3C}" srcOrd="1" destOrd="0" presId="urn:microsoft.com/office/officeart/2005/8/layout/bList2#1"/>
    <dgm:cxn modelId="{8E9E8F34-404C-43E2-B00C-D1A335BC4F4A}" type="presOf" srcId="{CF1126E6-7672-4353-B186-72370A478D09}" destId="{13B72C1F-F79A-486D-A535-B8BA948668A1}" srcOrd="0" destOrd="0" presId="urn:microsoft.com/office/officeart/2005/8/layout/bList2#1"/>
    <dgm:cxn modelId="{5F816C79-88CD-4973-9A4C-901706DDF668}" type="presOf" srcId="{F3BF9F46-06B2-43B5-B69C-46359941564F}" destId="{05859E87-E7D7-4F9D-B1C5-FD4837A15EE8}" srcOrd="0" destOrd="0" presId="urn:microsoft.com/office/officeart/2005/8/layout/bList2#1"/>
    <dgm:cxn modelId="{A3EB8BEE-703B-409C-9DDB-C3BE72B0E50A}" type="presOf" srcId="{B20780BC-7D86-469B-AF5E-DBB6112A93ED}" destId="{3A6E4ABB-A831-4245-A45A-377BE69C0736}" srcOrd="0" destOrd="0" presId="urn:microsoft.com/office/officeart/2005/8/layout/bList2#1"/>
    <dgm:cxn modelId="{092EA294-967C-496B-A6C6-818A131781EC}" srcId="{F3BF9F46-06B2-43B5-B69C-46359941564F}" destId="{340C1EA6-9BA7-4CB3-9D6F-9B43DA82F3C4}" srcOrd="7" destOrd="0" parTransId="{9B672DBA-3FD0-4E61-B9D7-CE51460B6875}" sibTransId="{FFE4563C-F43D-4615-B5BA-6712AD749C59}"/>
    <dgm:cxn modelId="{152EA238-266F-4370-82B3-EF3A0B84A249}" type="presOf" srcId="{B8F8801D-0013-44DE-95D4-B1D333CC5A8F}" destId="{95CBAEAE-EA40-4D40-B44B-9D2640101ECB}" srcOrd="0" destOrd="0" presId="urn:microsoft.com/office/officeart/2005/8/layout/bList2#1"/>
    <dgm:cxn modelId="{B0858839-2DDF-4804-9717-E16E563A5361}" srcId="{F3BF9F46-06B2-43B5-B69C-46359941564F}" destId="{DA6B8AA9-F56F-4DDE-92E2-3E2989FA7B56}" srcOrd="2" destOrd="0" parTransId="{1E39A255-6013-4D71-9D29-B0A55871743C}" sibTransId="{3D4A6E16-93C7-452C-99E5-08A00B8B22AA}"/>
    <dgm:cxn modelId="{3599FBE0-F445-4D6B-95B6-9BC6B612C888}" type="presOf" srcId="{AD5535AD-7DEF-479C-AEA6-B147E756087B}" destId="{4D2CC18F-9C90-4732-A98B-F0D7B3DB44D2}" srcOrd="1" destOrd="0" presId="urn:microsoft.com/office/officeart/2005/8/layout/bList2#1"/>
    <dgm:cxn modelId="{529BCE4F-2552-4BEB-875D-871F53BC11ED}" type="presOf" srcId="{ACE0B13F-4828-49B9-BCD3-877AC54E7F77}" destId="{2B108C29-3BD8-4C93-B264-14EB23576241}" srcOrd="0" destOrd="0" presId="urn:microsoft.com/office/officeart/2005/8/layout/bList2#1"/>
    <dgm:cxn modelId="{84C52C5A-1626-4F4D-A199-B4731EAACD25}" type="presOf" srcId="{702C5AF5-9C93-418B-9C96-B8AF2F869420}" destId="{B8CC41BD-EC53-473E-B461-A09173FF8D84}" srcOrd="0" destOrd="0" presId="urn:microsoft.com/office/officeart/2005/8/layout/bList2#1"/>
    <dgm:cxn modelId="{EEDEFB36-7FE4-470D-9DFD-9B7323678197}" type="presParOf" srcId="{05859E87-E7D7-4F9D-B1C5-FD4837A15EE8}" destId="{D67BE351-5613-4A04-BF80-01CA60BB00B7}" srcOrd="0" destOrd="0" presId="urn:microsoft.com/office/officeart/2005/8/layout/bList2#1"/>
    <dgm:cxn modelId="{0A1174AD-EE82-4842-8668-8F3D49046F8C}" type="presParOf" srcId="{D67BE351-5613-4A04-BF80-01CA60BB00B7}" destId="{C800904D-E8AC-442C-A500-E50C3087151A}" srcOrd="0" destOrd="0" presId="urn:microsoft.com/office/officeart/2005/8/layout/bList2#1"/>
    <dgm:cxn modelId="{776F4A71-11C5-4230-AE8E-2FD2FA000989}" type="presParOf" srcId="{D67BE351-5613-4A04-BF80-01CA60BB00B7}" destId="{BB90016A-E5F9-4B7C-8E0B-FA95A3615E74}" srcOrd="1" destOrd="0" presId="urn:microsoft.com/office/officeart/2005/8/layout/bList2#1"/>
    <dgm:cxn modelId="{EAC0513A-92FA-4A82-9240-D8D246E92077}" type="presParOf" srcId="{D67BE351-5613-4A04-BF80-01CA60BB00B7}" destId="{8D0C88B7-8B7D-438A-858F-D4496040FE36}" srcOrd="2" destOrd="0" presId="urn:microsoft.com/office/officeart/2005/8/layout/bList2#1"/>
    <dgm:cxn modelId="{A4C3511C-D392-4F22-AAFA-BF5428A409E6}" type="presParOf" srcId="{D67BE351-5613-4A04-BF80-01CA60BB00B7}" destId="{4527E8E3-DCC2-4626-8643-1D183E0B4AC8}" srcOrd="3" destOrd="0" presId="urn:microsoft.com/office/officeart/2005/8/layout/bList2#1"/>
    <dgm:cxn modelId="{B5640FB6-4C1E-4E89-9CCA-035940986B49}" type="presParOf" srcId="{05859E87-E7D7-4F9D-B1C5-FD4837A15EE8}" destId="{13B72C1F-F79A-486D-A535-B8BA948668A1}" srcOrd="1" destOrd="0" presId="urn:microsoft.com/office/officeart/2005/8/layout/bList2#1"/>
    <dgm:cxn modelId="{F28D6CE9-C48D-4A9F-A715-0848A99AD4BC}" type="presParOf" srcId="{05859E87-E7D7-4F9D-B1C5-FD4837A15EE8}" destId="{38D4177C-DDD3-430C-B92E-C505752C4FBE}" srcOrd="2" destOrd="0" presId="urn:microsoft.com/office/officeart/2005/8/layout/bList2#1"/>
    <dgm:cxn modelId="{777B7387-6257-4CC8-A115-8FB643AD0619}" type="presParOf" srcId="{38D4177C-DDD3-430C-B92E-C505752C4FBE}" destId="{1205C651-FFB7-4DAB-BCD2-8E73E293F326}" srcOrd="0" destOrd="0" presId="urn:microsoft.com/office/officeart/2005/8/layout/bList2#1"/>
    <dgm:cxn modelId="{217CAFB4-6807-47EF-99BC-AFF763150A79}" type="presParOf" srcId="{38D4177C-DDD3-430C-B92E-C505752C4FBE}" destId="{CC3D2DE9-8621-4AC0-B987-F5B7F0956720}" srcOrd="1" destOrd="0" presId="urn:microsoft.com/office/officeart/2005/8/layout/bList2#1"/>
    <dgm:cxn modelId="{9A250FF9-27AA-4208-AE70-6290880B8F8B}" type="presParOf" srcId="{38D4177C-DDD3-430C-B92E-C505752C4FBE}" destId="{1EBB73B3-6D34-4208-A9E5-72FB2013D0A7}" srcOrd="2" destOrd="0" presId="urn:microsoft.com/office/officeart/2005/8/layout/bList2#1"/>
    <dgm:cxn modelId="{82A0E24F-42DF-4159-8FB9-8F96E8D35415}" type="presParOf" srcId="{38D4177C-DDD3-430C-B92E-C505752C4FBE}" destId="{7A53DE23-DCD5-46C1-AD0B-5D83B2AE4EBF}" srcOrd="3" destOrd="0" presId="urn:microsoft.com/office/officeart/2005/8/layout/bList2#1"/>
    <dgm:cxn modelId="{8F4AE89D-3790-42BF-A6AC-D0CD967A1F65}" type="presParOf" srcId="{05859E87-E7D7-4F9D-B1C5-FD4837A15EE8}" destId="{72C07F54-1B5B-4D39-9C1D-1BCA45CFAF2E}" srcOrd="3" destOrd="0" presId="urn:microsoft.com/office/officeart/2005/8/layout/bList2#1"/>
    <dgm:cxn modelId="{2E6FC808-E35A-482E-89A3-E5298C1EF1D8}" type="presParOf" srcId="{05859E87-E7D7-4F9D-B1C5-FD4837A15EE8}" destId="{4FA6D0FD-AE69-43FF-B4A9-96B20ECF80D7}" srcOrd="4" destOrd="0" presId="urn:microsoft.com/office/officeart/2005/8/layout/bList2#1"/>
    <dgm:cxn modelId="{0319270D-CC13-4E8F-BD88-104C305320E1}" type="presParOf" srcId="{4FA6D0FD-AE69-43FF-B4A9-96B20ECF80D7}" destId="{BD06D104-FC07-4A53-8AF0-D9FD40B9571C}" srcOrd="0" destOrd="0" presId="urn:microsoft.com/office/officeart/2005/8/layout/bList2#1"/>
    <dgm:cxn modelId="{EAD4AA77-0255-4E73-89F2-775CEF4EB6F0}" type="presParOf" srcId="{4FA6D0FD-AE69-43FF-B4A9-96B20ECF80D7}" destId="{36EB2F8F-5980-4830-BD95-B2DFA61A6517}" srcOrd="1" destOrd="0" presId="urn:microsoft.com/office/officeart/2005/8/layout/bList2#1"/>
    <dgm:cxn modelId="{9000D3C8-8CD4-4E24-B927-36DFE7C164A4}" type="presParOf" srcId="{4FA6D0FD-AE69-43FF-B4A9-96B20ECF80D7}" destId="{A3F7F2BA-1E78-41BA-83C3-66A36F820AC6}" srcOrd="2" destOrd="0" presId="urn:microsoft.com/office/officeart/2005/8/layout/bList2#1"/>
    <dgm:cxn modelId="{EB286B7C-1635-480B-B0D7-554E4B4B82D0}" type="presParOf" srcId="{4FA6D0FD-AE69-43FF-B4A9-96B20ECF80D7}" destId="{E755A4E9-4A37-4AD1-A666-E00C8E027BA4}" srcOrd="3" destOrd="0" presId="urn:microsoft.com/office/officeart/2005/8/layout/bList2#1"/>
    <dgm:cxn modelId="{032CCFB7-7890-4E08-B71E-9D4F9BDEBFB9}" type="presParOf" srcId="{05859E87-E7D7-4F9D-B1C5-FD4837A15EE8}" destId="{544B48F4-CD5B-4D41-A981-A92CF8F27F96}" srcOrd="5" destOrd="0" presId="urn:microsoft.com/office/officeart/2005/8/layout/bList2#1"/>
    <dgm:cxn modelId="{A8790788-8360-4354-8A2B-5FAFF62326F6}" type="presParOf" srcId="{05859E87-E7D7-4F9D-B1C5-FD4837A15EE8}" destId="{651F8693-C32D-4BCF-8766-9BD73BBD20F8}" srcOrd="6" destOrd="0" presId="urn:microsoft.com/office/officeart/2005/8/layout/bList2#1"/>
    <dgm:cxn modelId="{E3B61530-D5AE-4B68-B744-D4CF415C4F7F}" type="presParOf" srcId="{651F8693-C32D-4BCF-8766-9BD73BBD20F8}" destId="{41E28CB2-B1B6-4438-BEBC-94F7D004D11D}" srcOrd="0" destOrd="0" presId="urn:microsoft.com/office/officeart/2005/8/layout/bList2#1"/>
    <dgm:cxn modelId="{0BA13AE6-6180-47B0-B16F-03B599E1D956}" type="presParOf" srcId="{651F8693-C32D-4BCF-8766-9BD73BBD20F8}" destId="{95CBAEAE-EA40-4D40-B44B-9D2640101ECB}" srcOrd="1" destOrd="0" presId="urn:microsoft.com/office/officeart/2005/8/layout/bList2#1"/>
    <dgm:cxn modelId="{7E157E5B-68AB-4799-AFBB-F3798248BB70}" type="presParOf" srcId="{651F8693-C32D-4BCF-8766-9BD73BBD20F8}" destId="{96F8DCB9-D88B-4C1E-894F-2FCA35479D3B}" srcOrd="2" destOrd="0" presId="urn:microsoft.com/office/officeart/2005/8/layout/bList2#1"/>
    <dgm:cxn modelId="{4AE99B89-13AD-4704-BF49-871DAB268F7D}" type="presParOf" srcId="{651F8693-C32D-4BCF-8766-9BD73BBD20F8}" destId="{49990ED5-695C-40C0-850C-C6F62F2CA2AF}" srcOrd="3" destOrd="0" presId="urn:microsoft.com/office/officeart/2005/8/layout/bList2#1"/>
    <dgm:cxn modelId="{C2AD3DB8-FD3D-4CF2-90C9-0B8167AE98A6}" type="presParOf" srcId="{05859E87-E7D7-4F9D-B1C5-FD4837A15EE8}" destId="{0F32713D-7EFC-4E48-A7C2-4729423C5C2E}" srcOrd="7" destOrd="0" presId="urn:microsoft.com/office/officeart/2005/8/layout/bList2#1"/>
    <dgm:cxn modelId="{0FE3AFF9-F1D0-4CED-96CA-B23DC4B658F0}" type="presParOf" srcId="{05859E87-E7D7-4F9D-B1C5-FD4837A15EE8}" destId="{DCAAF4C9-B251-4F70-BE6E-C32FB544E632}" srcOrd="8" destOrd="0" presId="urn:microsoft.com/office/officeart/2005/8/layout/bList2#1"/>
    <dgm:cxn modelId="{6D7B5AF1-A63C-4329-A223-2314D2ADE79E}" type="presParOf" srcId="{DCAAF4C9-B251-4F70-BE6E-C32FB544E632}" destId="{A61E96EC-1930-4ADA-80F7-14BB2619F868}" srcOrd="0" destOrd="0" presId="urn:microsoft.com/office/officeart/2005/8/layout/bList2#1"/>
    <dgm:cxn modelId="{B833C750-490F-43F4-B79C-55E728009861}" type="presParOf" srcId="{DCAAF4C9-B251-4F70-BE6E-C32FB544E632}" destId="{B8CC41BD-EC53-473E-B461-A09173FF8D84}" srcOrd="1" destOrd="0" presId="urn:microsoft.com/office/officeart/2005/8/layout/bList2#1"/>
    <dgm:cxn modelId="{C4604449-BF8B-4B82-B526-4A442787B111}" type="presParOf" srcId="{DCAAF4C9-B251-4F70-BE6E-C32FB544E632}" destId="{02CE0F76-BD69-44C9-A4C6-571BC0604E3C}" srcOrd="2" destOrd="0" presId="urn:microsoft.com/office/officeart/2005/8/layout/bList2#1"/>
    <dgm:cxn modelId="{72A2F9FE-D659-491C-9A45-D281F3FF257F}" type="presParOf" srcId="{DCAAF4C9-B251-4F70-BE6E-C32FB544E632}" destId="{D28D11D3-1422-4D91-9CE4-049F460D30AA}" srcOrd="3" destOrd="0" presId="urn:microsoft.com/office/officeart/2005/8/layout/bList2#1"/>
    <dgm:cxn modelId="{47F2B4EA-4DF7-4E2A-AFC8-D018A9744435}" type="presParOf" srcId="{05859E87-E7D7-4F9D-B1C5-FD4837A15EE8}" destId="{3A6E4ABB-A831-4245-A45A-377BE69C0736}" srcOrd="9" destOrd="0" presId="urn:microsoft.com/office/officeart/2005/8/layout/bList2#1"/>
    <dgm:cxn modelId="{C0286D95-40E7-45F1-A9D6-989C44E6F476}" type="presParOf" srcId="{05859E87-E7D7-4F9D-B1C5-FD4837A15EE8}" destId="{7D9EF0EF-81D8-4072-BD12-45731FA104E5}" srcOrd="10" destOrd="0" presId="urn:microsoft.com/office/officeart/2005/8/layout/bList2#1"/>
    <dgm:cxn modelId="{E6D53E40-D0EE-4C7C-81B4-36C460528AD8}" type="presParOf" srcId="{7D9EF0EF-81D8-4072-BD12-45731FA104E5}" destId="{343820E5-2C73-476C-92AC-DD9CD49B674D}" srcOrd="0" destOrd="0" presId="urn:microsoft.com/office/officeart/2005/8/layout/bList2#1"/>
    <dgm:cxn modelId="{87BF45CB-8FFC-4A20-9A5F-FCE9A53A9263}" type="presParOf" srcId="{7D9EF0EF-81D8-4072-BD12-45731FA104E5}" destId="{164BEB32-0F2C-4461-8569-217C8D5FF2B3}" srcOrd="1" destOrd="0" presId="urn:microsoft.com/office/officeart/2005/8/layout/bList2#1"/>
    <dgm:cxn modelId="{52F106F6-9F7D-46C1-9368-87EB139AA80F}" type="presParOf" srcId="{7D9EF0EF-81D8-4072-BD12-45731FA104E5}" destId="{810760B4-C1AB-440C-9B34-121C7BAA1147}" srcOrd="2" destOrd="0" presId="urn:microsoft.com/office/officeart/2005/8/layout/bList2#1"/>
    <dgm:cxn modelId="{F278F6FD-0D69-4B77-A6F5-C2AB85D8C240}" type="presParOf" srcId="{7D9EF0EF-81D8-4072-BD12-45731FA104E5}" destId="{31A5B295-B460-4FF9-B091-201953B80A94}" srcOrd="3" destOrd="0" presId="urn:microsoft.com/office/officeart/2005/8/layout/bList2#1"/>
    <dgm:cxn modelId="{07DEBF74-A3A8-442E-9DF3-C5253D938E34}" type="presParOf" srcId="{05859E87-E7D7-4F9D-B1C5-FD4837A15EE8}" destId="{1B09F8B0-27A3-4583-A71C-2029F316B2C4}" srcOrd="11" destOrd="0" presId="urn:microsoft.com/office/officeart/2005/8/layout/bList2#1"/>
    <dgm:cxn modelId="{B7A70C95-FEA3-44BD-B894-273594C98470}" type="presParOf" srcId="{05859E87-E7D7-4F9D-B1C5-FD4837A15EE8}" destId="{948BE5EA-1416-48F1-A2C6-F6E1BAFEA3BB}" srcOrd="12" destOrd="0" presId="urn:microsoft.com/office/officeart/2005/8/layout/bList2#1"/>
    <dgm:cxn modelId="{E2CC387E-6C3F-4625-869C-4287BD9987EE}" type="presParOf" srcId="{948BE5EA-1416-48F1-A2C6-F6E1BAFEA3BB}" destId="{E5528060-31CD-4316-9A69-B9629839315F}" srcOrd="0" destOrd="0" presId="urn:microsoft.com/office/officeart/2005/8/layout/bList2#1"/>
    <dgm:cxn modelId="{E25D36F2-4904-4F94-AFB5-2C4C914678ED}" type="presParOf" srcId="{948BE5EA-1416-48F1-A2C6-F6E1BAFEA3BB}" destId="{835E8BD1-8EC6-4492-B9E6-F7C12C21CD9B}" srcOrd="1" destOrd="0" presId="urn:microsoft.com/office/officeart/2005/8/layout/bList2#1"/>
    <dgm:cxn modelId="{D9E30563-85EE-4309-BA6F-36742B2ED68C}" type="presParOf" srcId="{948BE5EA-1416-48F1-A2C6-F6E1BAFEA3BB}" destId="{04AC2062-980D-4962-810F-716B20577AA6}" srcOrd="2" destOrd="0" presId="urn:microsoft.com/office/officeart/2005/8/layout/bList2#1"/>
    <dgm:cxn modelId="{BDFFE8DF-F6D1-48FF-8E1C-E59FDC3E7983}" type="presParOf" srcId="{948BE5EA-1416-48F1-A2C6-F6E1BAFEA3BB}" destId="{FFD3FF0E-CBF6-45C7-B2C9-9ACA2006149D}" srcOrd="3" destOrd="0" presId="urn:microsoft.com/office/officeart/2005/8/layout/bList2#1"/>
    <dgm:cxn modelId="{18FAE5DF-D390-4544-AC32-2E8FDA1C3AB9}" type="presParOf" srcId="{05859E87-E7D7-4F9D-B1C5-FD4837A15EE8}" destId="{D078FAE4-980B-4A87-BB21-23AD7A86D0FD}" srcOrd="13" destOrd="0" presId="urn:microsoft.com/office/officeart/2005/8/layout/bList2#1"/>
    <dgm:cxn modelId="{6AB76EAA-956C-4781-8349-B27ACB48476C}" type="presParOf" srcId="{05859E87-E7D7-4F9D-B1C5-FD4837A15EE8}" destId="{3193CAF6-8823-41CC-95D7-83E926CD87E4}" srcOrd="14" destOrd="0" presId="urn:microsoft.com/office/officeart/2005/8/layout/bList2#1"/>
    <dgm:cxn modelId="{E9CAE202-2B2C-4816-8B55-72ACC4817D70}" type="presParOf" srcId="{3193CAF6-8823-41CC-95D7-83E926CD87E4}" destId="{1783F81A-0E3A-4B95-A6C3-7CFC1C752FAF}" srcOrd="0" destOrd="0" presId="urn:microsoft.com/office/officeart/2005/8/layout/bList2#1"/>
    <dgm:cxn modelId="{9D17649A-A422-49D4-BC4C-620A4E06ED77}" type="presParOf" srcId="{3193CAF6-8823-41CC-95D7-83E926CD87E4}" destId="{A093A4DF-57A8-429E-868D-3F593FAEE19B}" srcOrd="1" destOrd="0" presId="urn:microsoft.com/office/officeart/2005/8/layout/bList2#1"/>
    <dgm:cxn modelId="{D9379D4B-EA23-4DC7-919F-B73D8A5B9573}" type="presParOf" srcId="{3193CAF6-8823-41CC-95D7-83E926CD87E4}" destId="{70868906-A3D1-474C-AD4E-125A211D3B81}" srcOrd="2" destOrd="0" presId="urn:microsoft.com/office/officeart/2005/8/layout/bList2#1"/>
    <dgm:cxn modelId="{DD82FC62-3B8A-4AD6-AFF4-FE5DB98ABD6D}" type="presParOf" srcId="{3193CAF6-8823-41CC-95D7-83E926CD87E4}" destId="{36D96850-7300-4668-BE0C-5D4120EC0E41}" srcOrd="3" destOrd="0" presId="urn:microsoft.com/office/officeart/2005/8/layout/bList2#1"/>
    <dgm:cxn modelId="{4C9DDCCE-816C-4426-8954-13F549161DE8}" type="presParOf" srcId="{05859E87-E7D7-4F9D-B1C5-FD4837A15EE8}" destId="{36BADB5A-B008-43A3-B736-0B59C8729111}" srcOrd="15" destOrd="0" presId="urn:microsoft.com/office/officeart/2005/8/layout/bList2#1"/>
    <dgm:cxn modelId="{B4A001D1-607E-4EE2-BF86-AD3879D989A5}" type="presParOf" srcId="{05859E87-E7D7-4F9D-B1C5-FD4837A15EE8}" destId="{B97D677E-87A9-40E3-9F78-FD9E9C576325}" srcOrd="16" destOrd="0" presId="urn:microsoft.com/office/officeart/2005/8/layout/bList2#1"/>
    <dgm:cxn modelId="{239A22F8-F3E5-452C-9CA1-50E2176C20B1}" type="presParOf" srcId="{B97D677E-87A9-40E3-9F78-FD9E9C576325}" destId="{1835F589-3EC5-4155-9EE9-86024EF0CE52}" srcOrd="0" destOrd="0" presId="urn:microsoft.com/office/officeart/2005/8/layout/bList2#1"/>
    <dgm:cxn modelId="{A288469B-55F0-43C3-94A4-5195468CCF8A}" type="presParOf" srcId="{B97D677E-87A9-40E3-9F78-FD9E9C576325}" destId="{C72FA206-EC88-4FB6-BD28-C8FD634BE99B}" srcOrd="1" destOrd="0" presId="urn:microsoft.com/office/officeart/2005/8/layout/bList2#1"/>
    <dgm:cxn modelId="{8360EAE0-C298-46FA-8007-AFDBEDA578E5}" type="presParOf" srcId="{B97D677E-87A9-40E3-9F78-FD9E9C576325}" destId="{40628FBA-283B-480B-B541-9D5BFA73118D}" srcOrd="2" destOrd="0" presId="urn:microsoft.com/office/officeart/2005/8/layout/bList2#1"/>
    <dgm:cxn modelId="{D353040A-1D6B-4A0C-B202-743FE8712C82}" type="presParOf" srcId="{B97D677E-87A9-40E3-9F78-FD9E9C576325}" destId="{F49936E9-4EFA-4029-A9C3-DAAB58DE2418}" srcOrd="3" destOrd="0" presId="urn:microsoft.com/office/officeart/2005/8/layout/bList2#1"/>
    <dgm:cxn modelId="{6699932F-62E2-4A0F-BA7D-7AFB118C0276}" type="presParOf" srcId="{05859E87-E7D7-4F9D-B1C5-FD4837A15EE8}" destId="{2B108C29-3BD8-4C93-B264-14EB23576241}" srcOrd="17" destOrd="0" presId="urn:microsoft.com/office/officeart/2005/8/layout/bList2#1"/>
    <dgm:cxn modelId="{FB89E885-793B-45B9-A638-A7A4C7CECCA6}" type="presParOf" srcId="{05859E87-E7D7-4F9D-B1C5-FD4837A15EE8}" destId="{2B881AF5-4F1E-4455-BBF9-B7030BC8408D}" srcOrd="18" destOrd="0" presId="urn:microsoft.com/office/officeart/2005/8/layout/bList2#1"/>
    <dgm:cxn modelId="{FED7EF25-1962-4AAA-8A82-EB9BDB3D4A15}" type="presParOf" srcId="{2B881AF5-4F1E-4455-BBF9-B7030BC8408D}" destId="{7A73587B-4B8C-4B92-AA58-1ECAE0944D02}" srcOrd="0" destOrd="0" presId="urn:microsoft.com/office/officeart/2005/8/layout/bList2#1"/>
    <dgm:cxn modelId="{94C88165-BCFF-4E64-8A8E-E24D3A85BC04}" type="presParOf" srcId="{2B881AF5-4F1E-4455-BBF9-B7030BC8408D}" destId="{D02AA569-B966-45BD-B2AC-23A5B2169D90}" srcOrd="1" destOrd="0" presId="urn:microsoft.com/office/officeart/2005/8/layout/bList2#1"/>
    <dgm:cxn modelId="{152DDDF0-EC1B-4643-BF25-009C4233E006}" type="presParOf" srcId="{2B881AF5-4F1E-4455-BBF9-B7030BC8408D}" destId="{4D2CC18F-9C90-4732-A98B-F0D7B3DB44D2}" srcOrd="2" destOrd="0" presId="urn:microsoft.com/office/officeart/2005/8/layout/bList2#1"/>
    <dgm:cxn modelId="{9EF6EDD2-DC8E-494D-9F55-C561FCCFF7A1}" type="presParOf" srcId="{2B881AF5-4F1E-4455-BBF9-B7030BC8408D}" destId="{4276A09A-D215-4AF6-A1C1-C0122399AD81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BB9179-42AF-4C10-98E8-962F5572B445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4249D24-64E5-4131-8FE7-36DE8DF1D804}">
      <dgm:prSet phldrT="[Текст]" custT="1"/>
      <dgm:spPr/>
      <dgm:t>
        <a:bodyPr/>
        <a:lstStyle/>
        <a:p>
          <a:pPr marL="0" indent="261938" algn="just">
            <a:tabLst>
              <a:tab pos="354013" algn="l"/>
            </a:tabLst>
          </a:pPr>
          <a:r>
            <a:rPr lang="ru-RU" sz="2400" b="1" dirty="0" smtClean="0"/>
            <a:t>	Цель: </a:t>
          </a:r>
          <a:r>
            <a:rPr lang="ru-RU" sz="2400" dirty="0" smtClean="0"/>
            <a:t>Познакомить детей с движениями </a:t>
          </a:r>
          <a:r>
            <a:rPr lang="ru-RU" sz="2400" dirty="0" err="1" smtClean="0"/>
            <a:t>биоэнергопластики</a:t>
          </a:r>
          <a:r>
            <a:rPr lang="ru-RU" sz="2400" dirty="0" smtClean="0"/>
            <a:t> и научить выполнять ряд динамических упражнений.</a:t>
          </a:r>
          <a:endParaRPr lang="ru-RU" sz="2400" dirty="0"/>
        </a:p>
      </dgm:t>
    </dgm:pt>
    <dgm:pt modelId="{C636C690-923F-4F5D-9143-4864226E525F}" type="parTrans" cxnId="{B141F7FF-D9A3-4562-B51C-34C045F1CB17}">
      <dgm:prSet/>
      <dgm:spPr/>
      <dgm:t>
        <a:bodyPr/>
        <a:lstStyle/>
        <a:p>
          <a:endParaRPr lang="ru-RU"/>
        </a:p>
      </dgm:t>
    </dgm:pt>
    <dgm:pt modelId="{B0A0C408-35A9-463B-9219-9943B8A7CFE6}" type="sibTrans" cxnId="{B141F7FF-D9A3-4562-B51C-34C045F1CB17}">
      <dgm:prSet/>
      <dgm:spPr/>
      <dgm:t>
        <a:bodyPr/>
        <a:lstStyle/>
        <a:p>
          <a:endParaRPr lang="ru-RU"/>
        </a:p>
      </dgm:t>
    </dgm:pt>
    <dgm:pt modelId="{CE1E20E5-A8AD-43A5-B3A9-AFD90963808F}" type="pres">
      <dgm:prSet presAssocID="{2BBB9179-42AF-4C10-98E8-962F5572B4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75570-FD6B-4CE8-BDD9-81A85A692DEE}" type="pres">
      <dgm:prSet presAssocID="{24249D24-64E5-4131-8FE7-36DE8DF1D804}" presName="parentText" presStyleLbl="node1" presStyleIdx="0" presStyleCnt="1" custLinFactNeighborX="1000" custLinFactNeighborY="-4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EF7166-317A-44AE-93DF-713411BAE8FB}" type="presOf" srcId="{24249D24-64E5-4131-8FE7-36DE8DF1D804}" destId="{3B375570-FD6B-4CE8-BDD9-81A85A692DEE}" srcOrd="0" destOrd="0" presId="urn:microsoft.com/office/officeart/2005/8/layout/vList2"/>
    <dgm:cxn modelId="{B141F7FF-D9A3-4562-B51C-34C045F1CB17}" srcId="{2BBB9179-42AF-4C10-98E8-962F5572B445}" destId="{24249D24-64E5-4131-8FE7-36DE8DF1D804}" srcOrd="0" destOrd="0" parTransId="{C636C690-923F-4F5D-9143-4864226E525F}" sibTransId="{B0A0C408-35A9-463B-9219-9943B8A7CFE6}"/>
    <dgm:cxn modelId="{2BF0CAD6-5967-4B64-ADEF-86183D27FD59}" type="presOf" srcId="{2BBB9179-42AF-4C10-98E8-962F5572B445}" destId="{CE1E20E5-A8AD-43A5-B3A9-AFD90963808F}" srcOrd="0" destOrd="0" presId="urn:microsoft.com/office/officeart/2005/8/layout/vList2"/>
    <dgm:cxn modelId="{0FD27093-B02F-4BF2-86C6-4BB589B0FE5B}" type="presParOf" srcId="{CE1E20E5-A8AD-43A5-B3A9-AFD90963808F}" destId="{3B375570-FD6B-4CE8-BDD9-81A85A692D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BF9F46-06B2-43B5-B69C-46359941564F}" type="doc">
      <dgm:prSet loTypeId="urn:microsoft.com/office/officeart/2005/8/layout/bList2#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95E1C29-BE2A-47D5-AA6D-1F946B2FE178}">
      <dgm:prSet phldrT="[Текст]" custT="1"/>
      <dgm:spPr>
        <a:xfrm>
          <a:off x="52414" y="1230418"/>
          <a:ext cx="1016956" cy="3888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«Пятачок»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9E72E69-E65B-47DF-BE02-44B031D95E6D}" type="parTrans" cxnId="{58856D0B-0906-450B-B637-53B51A9B1878}">
      <dgm:prSet/>
      <dgm:spPr/>
      <dgm:t>
        <a:bodyPr/>
        <a:lstStyle/>
        <a:p>
          <a:endParaRPr lang="ru-RU"/>
        </a:p>
      </dgm:t>
    </dgm:pt>
    <dgm:pt modelId="{CF1126E6-7672-4353-B186-72370A478D09}" type="sibTrans" cxnId="{58856D0B-0906-450B-B637-53B51A9B1878}">
      <dgm:prSet/>
      <dgm:spPr/>
      <dgm:t>
        <a:bodyPr/>
        <a:lstStyle/>
        <a:p>
          <a:endParaRPr lang="ru-RU"/>
        </a:p>
      </dgm:t>
    </dgm:pt>
    <dgm:pt modelId="{6B88BCC2-7A66-4425-BB00-D02BE490E6C7}">
      <dgm:prSet phldrT="[Текст]" custT="1"/>
      <dgm:spPr>
        <a:xfrm>
          <a:off x="1371618" y="1230418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1250029"/>
                <a:satOff val="-1876"/>
                <a:lumOff val="-305"/>
                <a:alphaOff val="0"/>
                <a:shade val="51000"/>
                <a:satMod val="130000"/>
              </a:srgbClr>
            </a:gs>
            <a:gs pos="80000">
              <a:srgbClr val="9BBB59">
                <a:hueOff val="1250029"/>
                <a:satOff val="-1876"/>
                <a:lumOff val="-305"/>
                <a:alphaOff val="0"/>
                <a:shade val="93000"/>
                <a:satMod val="130000"/>
              </a:srgbClr>
            </a:gs>
            <a:gs pos="100000">
              <a:srgbClr val="9BBB59">
                <a:hueOff val="1250029"/>
                <a:satOff val="-1876"/>
                <a:lumOff val="-30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250029"/>
              <a:satOff val="-1876"/>
              <a:lumOff val="-30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«Кролик»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84DB613-8D98-427E-B5BA-7BE41BBB7173}" type="parTrans" cxnId="{8BC23761-A329-4D68-99EE-A039F52EFA8B}">
      <dgm:prSet/>
      <dgm:spPr/>
      <dgm:t>
        <a:bodyPr/>
        <a:lstStyle/>
        <a:p>
          <a:endParaRPr lang="ru-RU"/>
        </a:p>
      </dgm:t>
    </dgm:pt>
    <dgm:pt modelId="{D20E8F0E-7856-4D71-9BDE-97D0A24C198C}" type="sibTrans" cxnId="{8BC23761-A329-4D68-99EE-A039F52EFA8B}">
      <dgm:prSet/>
      <dgm:spPr/>
      <dgm:t>
        <a:bodyPr/>
        <a:lstStyle/>
        <a:p>
          <a:endParaRPr lang="ru-RU"/>
        </a:p>
      </dgm:t>
    </dgm:pt>
    <dgm:pt modelId="{DA6B8AA9-F56F-4DDE-92E2-3E2989FA7B56}">
      <dgm:prSet phldrT="[Текст]" custT="1"/>
      <dgm:spPr>
        <a:xfrm>
          <a:off x="2788065" y="1209428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2500059"/>
                <a:satOff val="-3751"/>
                <a:lumOff val="-610"/>
                <a:alphaOff val="0"/>
                <a:shade val="51000"/>
                <a:satMod val="130000"/>
              </a:srgbClr>
            </a:gs>
            <a:gs pos="80000">
              <a:srgbClr val="9BBB59">
                <a:hueOff val="2500059"/>
                <a:satOff val="-3751"/>
                <a:lumOff val="-610"/>
                <a:alphaOff val="0"/>
                <a:shade val="93000"/>
                <a:satMod val="130000"/>
              </a:srgbClr>
            </a:gs>
            <a:gs pos="100000">
              <a:srgbClr val="9BBB59">
                <a:hueOff val="2500059"/>
                <a:satOff val="-3751"/>
                <a:lumOff val="-61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2500059"/>
              <a:satOff val="-3751"/>
              <a:lumOff val="-61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«Чистим зубки»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E39A255-6013-4D71-9D29-B0A55871743C}" type="parTrans" cxnId="{B0858839-2DDF-4804-9717-E16E563A5361}">
      <dgm:prSet/>
      <dgm:spPr/>
      <dgm:t>
        <a:bodyPr/>
        <a:lstStyle/>
        <a:p>
          <a:endParaRPr lang="ru-RU"/>
        </a:p>
      </dgm:t>
    </dgm:pt>
    <dgm:pt modelId="{3D4A6E16-93C7-452C-99E5-08A00B8B22AA}" type="sibTrans" cxnId="{B0858839-2DDF-4804-9717-E16E563A5361}">
      <dgm:prSet/>
      <dgm:spPr/>
      <dgm:t>
        <a:bodyPr/>
        <a:lstStyle/>
        <a:p>
          <a:endParaRPr lang="ru-RU"/>
        </a:p>
      </dgm:t>
    </dgm:pt>
    <dgm:pt modelId="{702C5AF5-9C93-418B-9C96-B8AF2F869420}">
      <dgm:prSet phldrT="[Текст]" custT="1"/>
      <dgm:spPr>
        <a:xfrm>
          <a:off x="5620959" y="1209428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5000117"/>
                <a:satOff val="-7502"/>
                <a:lumOff val="-1220"/>
                <a:alphaOff val="0"/>
                <a:shade val="51000"/>
                <a:satMod val="130000"/>
              </a:srgbClr>
            </a:gs>
            <a:gs pos="80000">
              <a:srgbClr val="9BBB59">
                <a:hueOff val="5000117"/>
                <a:satOff val="-7502"/>
                <a:lumOff val="-1220"/>
                <a:alphaOff val="0"/>
                <a:shade val="93000"/>
                <a:satMod val="130000"/>
              </a:srgbClr>
            </a:gs>
            <a:gs pos="100000">
              <a:srgbClr val="9BBB59">
                <a:hueOff val="5000117"/>
                <a:satOff val="-7502"/>
                <a:lumOff val="-122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5000117"/>
              <a:satOff val="-7502"/>
              <a:lumOff val="-122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«Качели»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444C761-4420-4F7C-AE99-ADE044D4683A}" type="parTrans" cxnId="{2DC1DD63-8902-4E5D-8EF2-B2AB4F49A7A0}">
      <dgm:prSet/>
      <dgm:spPr/>
      <dgm:t>
        <a:bodyPr/>
        <a:lstStyle/>
        <a:p>
          <a:endParaRPr lang="ru-RU"/>
        </a:p>
      </dgm:t>
    </dgm:pt>
    <dgm:pt modelId="{B20780BC-7D86-469B-AF5E-DBB6112A93ED}" type="sibTrans" cxnId="{2DC1DD63-8902-4E5D-8EF2-B2AB4F49A7A0}">
      <dgm:prSet/>
      <dgm:spPr/>
      <dgm:t>
        <a:bodyPr/>
        <a:lstStyle/>
        <a:p>
          <a:endParaRPr lang="ru-RU"/>
        </a:p>
      </dgm:t>
    </dgm:pt>
    <dgm:pt modelId="{AA287033-0AE6-485E-912E-522853FD4D16}">
      <dgm:prSet phldrT="[Текст]" custT="1"/>
      <dgm:spPr>
        <a:xfrm>
          <a:off x="3793" y="2830505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6250147"/>
                <a:satOff val="-9378"/>
                <a:lumOff val="-1525"/>
                <a:alphaOff val="0"/>
                <a:shade val="51000"/>
                <a:satMod val="130000"/>
              </a:srgbClr>
            </a:gs>
            <a:gs pos="80000">
              <a:srgbClr val="9BBB59">
                <a:hueOff val="6250147"/>
                <a:satOff val="-9378"/>
                <a:lumOff val="-1525"/>
                <a:alphaOff val="0"/>
                <a:shade val="93000"/>
                <a:satMod val="130000"/>
              </a:srgbClr>
            </a:gs>
            <a:gs pos="100000">
              <a:srgbClr val="9BBB59">
                <a:hueOff val="6250147"/>
                <a:satOff val="-9378"/>
                <a:lumOff val="-152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6250147"/>
              <a:satOff val="-9378"/>
              <a:lumOff val="-15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«Блинчики»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3EC6B47-FCF6-4504-BE79-15FB4C75C3DB}" type="parTrans" cxnId="{B3AAF1DE-9BA4-484A-A7B0-CEE0A1E77FAC}">
      <dgm:prSet/>
      <dgm:spPr/>
      <dgm:t>
        <a:bodyPr/>
        <a:lstStyle/>
        <a:p>
          <a:endParaRPr lang="ru-RU"/>
        </a:p>
      </dgm:t>
    </dgm:pt>
    <dgm:pt modelId="{8567DB9C-CDB1-47B4-B9A1-E93F7FB415BE}" type="sibTrans" cxnId="{B3AAF1DE-9BA4-484A-A7B0-CEE0A1E77FAC}">
      <dgm:prSet/>
      <dgm:spPr/>
      <dgm:t>
        <a:bodyPr/>
        <a:lstStyle/>
        <a:p>
          <a:endParaRPr lang="ru-RU"/>
        </a:p>
      </dgm:t>
    </dgm:pt>
    <dgm:pt modelId="{AD5535AD-7DEF-479C-AEA6-B147E756087B}">
      <dgm:prSet phldrT="[Текст]" custT="1"/>
      <dgm:spPr>
        <a:xfrm>
          <a:off x="5669580" y="2830505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«Лошадка»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19B14CF-00F8-4849-836E-429FA23F54E8}" type="parTrans" cxnId="{473159EE-786B-4699-9DA9-AEE68A1FCB51}">
      <dgm:prSet/>
      <dgm:spPr/>
      <dgm:t>
        <a:bodyPr/>
        <a:lstStyle/>
        <a:p>
          <a:endParaRPr lang="ru-RU"/>
        </a:p>
      </dgm:t>
    </dgm:pt>
    <dgm:pt modelId="{79755F1A-BAF2-4EAD-8375-6BFCEFA11B0F}" type="sibTrans" cxnId="{473159EE-786B-4699-9DA9-AEE68A1FCB51}">
      <dgm:prSet/>
      <dgm:spPr/>
      <dgm:t>
        <a:bodyPr/>
        <a:lstStyle/>
        <a:p>
          <a:endParaRPr lang="ru-RU"/>
        </a:p>
      </dgm:t>
    </dgm:pt>
    <dgm:pt modelId="{71485435-4D09-4788-BB74-0293365C6EF2}">
      <dgm:prSet phldrT="[Текст]" custT="1"/>
      <dgm:spPr>
        <a:xfrm>
          <a:off x="2836686" y="2830505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8750205"/>
                <a:satOff val="-13129"/>
                <a:lumOff val="-2135"/>
                <a:alphaOff val="0"/>
                <a:shade val="51000"/>
                <a:satMod val="130000"/>
              </a:srgbClr>
            </a:gs>
            <a:gs pos="80000">
              <a:srgbClr val="9BBB59">
                <a:hueOff val="8750205"/>
                <a:satOff val="-13129"/>
                <a:lumOff val="-2135"/>
                <a:alphaOff val="0"/>
                <a:shade val="93000"/>
                <a:satMod val="130000"/>
              </a:srgbClr>
            </a:gs>
            <a:gs pos="100000">
              <a:srgbClr val="9BBB59">
                <a:hueOff val="8750205"/>
                <a:satOff val="-13129"/>
                <a:lumOff val="-213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8750205"/>
              <a:satOff val="-13129"/>
              <a:lumOff val="-21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«Расчёска»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C1AE444-4C8E-4962-B99E-88CD6860FC7B}" type="parTrans" cxnId="{CB39FE66-AF44-435A-B514-FB67DDA5CFC2}">
      <dgm:prSet/>
      <dgm:spPr/>
      <dgm:t>
        <a:bodyPr/>
        <a:lstStyle/>
        <a:p>
          <a:endParaRPr lang="ru-RU"/>
        </a:p>
      </dgm:t>
    </dgm:pt>
    <dgm:pt modelId="{ACE0B13F-4828-49B9-BCD3-877AC54E7F77}" type="sibTrans" cxnId="{CB39FE66-AF44-435A-B514-FB67DDA5CFC2}">
      <dgm:prSet/>
      <dgm:spPr/>
      <dgm:t>
        <a:bodyPr/>
        <a:lstStyle/>
        <a:p>
          <a:endParaRPr lang="ru-RU"/>
        </a:p>
      </dgm:t>
    </dgm:pt>
    <dgm:pt modelId="{B8F8801D-0013-44DE-95D4-B1D333CC5A8F}">
      <dgm:prSet phldrT="[Текст]" custT="1"/>
      <dgm:spPr>
        <a:xfrm>
          <a:off x="4204512" y="1209428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/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«Киска  сердится - кошка спит»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D90A113-2B45-4421-ACA0-D9EB0F5D4794}" type="parTrans" cxnId="{817DBB9A-CA92-4CD1-A40D-416A7B02350D}">
      <dgm:prSet/>
      <dgm:spPr/>
      <dgm:t>
        <a:bodyPr/>
        <a:lstStyle/>
        <a:p>
          <a:endParaRPr lang="ru-RU"/>
        </a:p>
      </dgm:t>
    </dgm:pt>
    <dgm:pt modelId="{26F46ED9-97E5-4AD5-84F1-16C3D1086C18}" type="sibTrans" cxnId="{817DBB9A-CA92-4CD1-A40D-416A7B02350D}">
      <dgm:prSet/>
      <dgm:spPr/>
      <dgm:t>
        <a:bodyPr/>
        <a:lstStyle/>
        <a:p>
          <a:endParaRPr lang="ru-RU"/>
        </a:p>
      </dgm:t>
    </dgm:pt>
    <dgm:pt modelId="{340C1EA6-9BA7-4CB3-9D6F-9B43DA82F3C4}">
      <dgm:prSet phldrT="[Текст]" custT="1"/>
      <dgm:spPr>
        <a:xfrm>
          <a:off x="1420240" y="2830505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7500176"/>
                <a:satOff val="-11253"/>
                <a:lumOff val="-1830"/>
                <a:alphaOff val="0"/>
                <a:shade val="51000"/>
                <a:satMod val="130000"/>
              </a:srgbClr>
            </a:gs>
            <a:gs pos="80000">
              <a:srgbClr val="9BBB59">
                <a:hueOff val="7500176"/>
                <a:satOff val="-11253"/>
                <a:lumOff val="-1830"/>
                <a:alphaOff val="0"/>
                <a:shade val="93000"/>
                <a:satMod val="130000"/>
              </a:srgbClr>
            </a:gs>
            <a:gs pos="100000">
              <a:srgbClr val="9BBB59">
                <a:hueOff val="7500176"/>
                <a:satOff val="-11253"/>
                <a:lumOff val="-183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«Маляр»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672DBA-3FD0-4E61-B9D7-CE51460B6875}" type="parTrans" cxnId="{092EA294-967C-496B-A6C6-818A131781EC}">
      <dgm:prSet/>
      <dgm:spPr/>
      <dgm:t>
        <a:bodyPr/>
        <a:lstStyle/>
        <a:p>
          <a:endParaRPr lang="ru-RU"/>
        </a:p>
      </dgm:t>
    </dgm:pt>
    <dgm:pt modelId="{FFE4563C-F43D-4615-B5BA-6712AD749C59}" type="sibTrans" cxnId="{092EA294-967C-496B-A6C6-818A131781EC}">
      <dgm:prSet/>
      <dgm:spPr/>
      <dgm:t>
        <a:bodyPr/>
        <a:lstStyle/>
        <a:p>
          <a:endParaRPr lang="ru-RU"/>
        </a:p>
      </dgm:t>
    </dgm:pt>
    <dgm:pt modelId="{DA1938A9-0743-4D2E-B8E4-C109F645C589}">
      <dgm:prSet phldrT="[Текст]" custT="1"/>
      <dgm:spPr>
        <a:xfrm>
          <a:off x="4253133" y="2830505"/>
          <a:ext cx="1211441" cy="388855"/>
        </a:xfrm>
        <a:prstGeom prst="rect">
          <a:avLst/>
        </a:prstGeom>
        <a:gradFill rotWithShape="0">
          <a:gsLst>
            <a:gs pos="0">
              <a:srgbClr val="9BBB59">
                <a:hueOff val="10000235"/>
                <a:satOff val="-15004"/>
                <a:lumOff val="-2440"/>
                <a:alphaOff val="0"/>
                <a:shade val="51000"/>
                <a:satMod val="130000"/>
              </a:srgbClr>
            </a:gs>
            <a:gs pos="80000">
              <a:srgbClr val="9BBB59">
                <a:hueOff val="10000235"/>
                <a:satOff val="-15004"/>
                <a:lumOff val="-2440"/>
                <a:alphaOff val="0"/>
                <a:shade val="93000"/>
                <a:satMod val="130000"/>
              </a:srgbClr>
            </a:gs>
            <a:gs pos="100000">
              <a:srgbClr val="9BBB59">
                <a:hueOff val="10000235"/>
                <a:satOff val="-15004"/>
                <a:lumOff val="-244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0000235"/>
              <a:satOff val="-15004"/>
              <a:lumOff val="-244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1100" i="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«Гармошка»</a:t>
          </a:r>
          <a:endParaRPr lang="ru-RU" sz="1100" i="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E128F10-8698-4E8A-AF86-2A7EAB7584AE}" type="parTrans" cxnId="{5DACFB97-B3C4-4AE8-A17D-48032C416F6C}">
      <dgm:prSet/>
      <dgm:spPr/>
      <dgm:t>
        <a:bodyPr/>
        <a:lstStyle/>
        <a:p>
          <a:endParaRPr lang="ru-RU"/>
        </a:p>
      </dgm:t>
    </dgm:pt>
    <dgm:pt modelId="{504CCF01-7509-4D20-B5F9-580104197B79}" type="sibTrans" cxnId="{5DACFB97-B3C4-4AE8-A17D-48032C416F6C}">
      <dgm:prSet/>
      <dgm:spPr/>
      <dgm:t>
        <a:bodyPr/>
        <a:lstStyle/>
        <a:p>
          <a:endParaRPr lang="ru-RU"/>
        </a:p>
      </dgm:t>
    </dgm:pt>
    <dgm:pt modelId="{05859E87-E7D7-4F9D-B1C5-FD4837A15EE8}" type="pres">
      <dgm:prSet presAssocID="{F3BF9F46-06B2-43B5-B69C-46359941564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7BE351-5613-4A04-BF80-01CA60BB00B7}" type="pres">
      <dgm:prSet presAssocID="{095E1C29-BE2A-47D5-AA6D-1F946B2FE178}" presName="compNode" presStyleCnt="0"/>
      <dgm:spPr/>
    </dgm:pt>
    <dgm:pt modelId="{C800904D-E8AC-442C-A500-E50C3087151A}" type="pres">
      <dgm:prSet presAssocID="{095E1C29-BE2A-47D5-AA6D-1F946B2FE178}" presName="childRect" presStyleLbl="bgAcc1" presStyleIdx="0" presStyleCnt="10" custScaleX="95725" custScaleY="147409" custLinFactNeighborX="9758" custLinFactNeighborY="-20069">
        <dgm:presLayoutVars>
          <dgm:bulletEnabled val="1"/>
        </dgm:presLayoutVars>
      </dgm:prSet>
      <dgm:spPr>
        <a:xfrm>
          <a:off x="52414" y="284124"/>
          <a:ext cx="1016956" cy="988272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BB90016A-E5F9-4B7C-8E0B-FA95A3615E74}" type="pres">
      <dgm:prSet presAssocID="{095E1C29-BE2A-47D5-AA6D-1F946B2FE17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C88B7-8B7D-438A-858F-D4496040FE36}" type="pres">
      <dgm:prSet presAssocID="{095E1C29-BE2A-47D5-AA6D-1F946B2FE178}" presName="parentRect" presStyleLbl="alignNode1" presStyleIdx="0" presStyleCnt="10" custScaleX="108891"/>
      <dgm:spPr/>
      <dgm:t>
        <a:bodyPr/>
        <a:lstStyle/>
        <a:p>
          <a:endParaRPr lang="ru-RU"/>
        </a:p>
      </dgm:t>
    </dgm:pt>
    <dgm:pt modelId="{4527E8E3-DCC2-4626-8643-1D183E0B4AC8}" type="pres">
      <dgm:prSet presAssocID="{095E1C29-BE2A-47D5-AA6D-1F946B2FE178}" presName="adorn" presStyleLbl="fgAccFollowNode1" presStyleIdx="0" presStyleCnt="10"/>
      <dgm:spPr>
        <a:xfrm>
          <a:off x="842569" y="1292184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13B72C1F-F79A-486D-A535-B8BA948668A1}" type="pres">
      <dgm:prSet presAssocID="{CF1126E6-7672-4353-B186-72370A478D0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8D4177C-DDD3-430C-B92E-C505752C4FBE}" type="pres">
      <dgm:prSet presAssocID="{6B88BCC2-7A66-4425-BB00-D02BE490E6C7}" presName="compNode" presStyleCnt="0"/>
      <dgm:spPr/>
    </dgm:pt>
    <dgm:pt modelId="{1205C651-FFB7-4DAB-BCD2-8E73E293F326}" type="pres">
      <dgm:prSet presAssocID="{6B88BCC2-7A66-4425-BB00-D02BE490E6C7}" presName="childRect" presStyleLbl="bgAcc1" presStyleIdx="1" presStyleCnt="10" custScaleX="102140" custScaleY="147409" custLinFactNeighborX="6329" custLinFactNeighborY="-20069">
        <dgm:presLayoutVars>
          <dgm:bulletEnabled val="1"/>
        </dgm:presLayoutVars>
      </dgm:prSet>
      <dgm:spPr>
        <a:xfrm>
          <a:off x="1418465" y="284124"/>
          <a:ext cx="1117748" cy="988272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rgbClr val="9BBB59">
              <a:hueOff val="1250029"/>
              <a:satOff val="-1876"/>
              <a:lumOff val="-30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CC3D2DE9-8621-4AC0-B987-F5B7F0956720}" type="pres">
      <dgm:prSet presAssocID="{6B88BCC2-7A66-4425-BB00-D02BE490E6C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B73B3-6D34-4208-A9E5-72FB2013D0A7}" type="pres">
      <dgm:prSet presAssocID="{6B88BCC2-7A66-4425-BB00-D02BE490E6C7}" presName="parentRect" presStyleLbl="alignNode1" presStyleIdx="1" presStyleCnt="10"/>
      <dgm:spPr/>
      <dgm:t>
        <a:bodyPr/>
        <a:lstStyle/>
        <a:p>
          <a:endParaRPr lang="ru-RU"/>
        </a:p>
      </dgm:t>
    </dgm:pt>
    <dgm:pt modelId="{7A53DE23-DCD5-46C1-AD0B-5D83B2AE4EBF}" type="pres">
      <dgm:prSet presAssocID="{6B88BCC2-7A66-4425-BB00-D02BE490E6C7}" presName="adorn" presStyleLbl="fgAccFollowNode1" presStyleIdx="1" presStyleCnt="10"/>
      <dgm:spPr>
        <a:xfrm>
          <a:off x="2259016" y="1292184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190762"/>
              <a:satOff val="-1533"/>
              <a:lumOff val="-11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72C07F54-1B5B-4D39-9C1D-1BCA45CFAF2E}" type="pres">
      <dgm:prSet presAssocID="{D20E8F0E-7856-4D71-9BDE-97D0A24C19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FA6D0FD-AE69-43FF-B4A9-96B20ECF80D7}" type="pres">
      <dgm:prSet presAssocID="{DA6B8AA9-F56F-4DDE-92E2-3E2989FA7B56}" presName="compNode" presStyleCnt="0"/>
      <dgm:spPr/>
    </dgm:pt>
    <dgm:pt modelId="{BD06D104-FC07-4A53-8AF0-D9FD40B9571C}" type="pres">
      <dgm:prSet presAssocID="{DA6B8AA9-F56F-4DDE-92E2-3E2989FA7B56}" presName="childRect" presStyleLbl="bgAcc1" presStyleIdx="2" presStyleCnt="10" custScaleX="101061" custScaleY="134885" custLinFactNeighborX="6329" custLinFactNeighborY="-20069">
        <dgm:presLayoutVars>
          <dgm:bulletEnabled val="1"/>
        </dgm:presLayoutVars>
      </dgm:prSet>
      <dgm:spPr>
        <a:xfrm>
          <a:off x="2875664" y="305113"/>
          <a:ext cx="1036243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rgbClr val="9BBB59">
              <a:hueOff val="2500059"/>
              <a:satOff val="-3751"/>
              <a:lumOff val="-61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6EB2F8F-5980-4830-BD95-B2DFA61A6517}" type="pres">
      <dgm:prSet presAssocID="{DA6B8AA9-F56F-4DDE-92E2-3E2989FA7B5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7F2BA-1E78-41BA-83C3-66A36F820AC6}" type="pres">
      <dgm:prSet presAssocID="{DA6B8AA9-F56F-4DDE-92E2-3E2989FA7B56}" presName="parentRect" presStyleLbl="alignNode1" presStyleIdx="2" presStyleCnt="10"/>
      <dgm:spPr/>
      <dgm:t>
        <a:bodyPr/>
        <a:lstStyle/>
        <a:p>
          <a:endParaRPr lang="ru-RU"/>
        </a:p>
      </dgm:t>
    </dgm:pt>
    <dgm:pt modelId="{E755A4E9-4A37-4AD1-A666-E00C8E027BA4}" type="pres">
      <dgm:prSet presAssocID="{DA6B8AA9-F56F-4DDE-92E2-3E2989FA7B56}" presName="adorn" presStyleLbl="fgAccFollowNode1" presStyleIdx="2" presStyleCnt="10"/>
      <dgm:spPr>
        <a:xfrm>
          <a:off x="3675463" y="1271195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2381523"/>
              <a:satOff val="-3065"/>
              <a:lumOff val="-23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544B48F4-CD5B-4D41-A981-A92CF8F27F96}" type="pres">
      <dgm:prSet presAssocID="{3D4A6E16-93C7-452C-99E5-08A00B8B22A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1F8693-C32D-4BCF-8766-9BD73BBD20F8}" type="pres">
      <dgm:prSet presAssocID="{B8F8801D-0013-44DE-95D4-B1D333CC5A8F}" presName="compNode" presStyleCnt="0"/>
      <dgm:spPr/>
    </dgm:pt>
    <dgm:pt modelId="{41E28CB2-B1B6-4438-BEBC-94F7D004D11D}" type="pres">
      <dgm:prSet presAssocID="{B8F8801D-0013-44DE-95D4-B1D333CC5A8F}" presName="childRect" presStyleLbl="bgAcc1" presStyleIdx="3" presStyleCnt="10" custScaleX="97469" custScaleY="134885" custLinFactNeighborX="-2" custLinFactNeighborY="-14033">
        <dgm:presLayoutVars>
          <dgm:bulletEnabled val="1"/>
        </dgm:presLayoutVars>
      </dgm:prSet>
      <dgm:spPr>
        <a:xfrm>
          <a:off x="4363508" y="305113"/>
          <a:ext cx="893450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95CBAEAE-EA40-4D40-B44B-9D2640101ECB}" type="pres">
      <dgm:prSet presAssocID="{B8F8801D-0013-44DE-95D4-B1D333CC5A8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DCB9-D88B-4C1E-894F-2FCA35479D3B}" type="pres">
      <dgm:prSet presAssocID="{B8F8801D-0013-44DE-95D4-B1D333CC5A8F}" presName="parentRect" presStyleLbl="alignNode1" presStyleIdx="3" presStyleCnt="10" custScaleY="167602" custLinFactNeighborX="-2241" custLinFactNeighborY="27041"/>
      <dgm:spPr/>
      <dgm:t>
        <a:bodyPr/>
        <a:lstStyle/>
        <a:p>
          <a:endParaRPr lang="ru-RU"/>
        </a:p>
      </dgm:t>
    </dgm:pt>
    <dgm:pt modelId="{49990ED5-695C-40C0-850C-C6F62F2CA2AF}" type="pres">
      <dgm:prSet presAssocID="{B8F8801D-0013-44DE-95D4-B1D333CC5A8F}" presName="adorn" presStyleLbl="fgAccFollowNode1" presStyleIdx="3" presStyleCnt="10"/>
      <dgm:spPr>
        <a:xfrm>
          <a:off x="5091910" y="1271195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3572285"/>
              <a:satOff val="-4598"/>
              <a:lumOff val="-35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0F32713D-7EFC-4E48-A7C2-4729423C5C2E}" type="pres">
      <dgm:prSet presAssocID="{26F46ED9-97E5-4AD5-84F1-16C3D1086C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CAAF4C9-B251-4F70-BE6E-C32FB544E632}" type="pres">
      <dgm:prSet presAssocID="{702C5AF5-9C93-418B-9C96-B8AF2F869420}" presName="compNode" presStyleCnt="0"/>
      <dgm:spPr/>
    </dgm:pt>
    <dgm:pt modelId="{A61E96EC-1930-4ADA-80F7-14BB2619F868}" type="pres">
      <dgm:prSet presAssocID="{702C5AF5-9C93-418B-9C96-B8AF2F869420}" presName="childRect" presStyleLbl="bgAcc1" presStyleIdx="4" presStyleCnt="10" custScaleY="134885" custLinFactNeighborY="-14033">
        <dgm:presLayoutVars>
          <dgm:bulletEnabled val="1"/>
        </dgm:presLayoutVars>
      </dgm:prSet>
      <dgm:spPr>
        <a:xfrm>
          <a:off x="5620959" y="305113"/>
          <a:ext cx="1211441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9525" cap="flat" cmpd="sng" algn="ctr">
          <a:solidFill>
            <a:srgbClr val="9BBB59">
              <a:hueOff val="5000117"/>
              <a:satOff val="-7502"/>
              <a:lumOff val="-122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B8CC41BD-EC53-473E-B461-A09173FF8D84}" type="pres">
      <dgm:prSet presAssocID="{702C5AF5-9C93-418B-9C96-B8AF2F86942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E0F76-BD69-44C9-A4C6-571BC0604E3C}" type="pres">
      <dgm:prSet presAssocID="{702C5AF5-9C93-418B-9C96-B8AF2F869420}" presName="parentRect" presStyleLbl="alignNode1" presStyleIdx="4" presStyleCnt="10"/>
      <dgm:spPr/>
      <dgm:t>
        <a:bodyPr/>
        <a:lstStyle/>
        <a:p>
          <a:endParaRPr lang="ru-RU"/>
        </a:p>
      </dgm:t>
    </dgm:pt>
    <dgm:pt modelId="{D28D11D3-1422-4D91-9CE4-049F460D30AA}" type="pres">
      <dgm:prSet presAssocID="{702C5AF5-9C93-418B-9C96-B8AF2F869420}" presName="adorn" presStyleLbl="fgAccFollowNode1" presStyleIdx="4" presStyleCnt="10"/>
      <dgm:spPr>
        <a:xfrm>
          <a:off x="6508356" y="1271195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4763046"/>
              <a:satOff val="-6130"/>
              <a:lumOff val="-47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A6E4ABB-A831-4245-A45A-377BE69C0736}" type="pres">
      <dgm:prSet presAssocID="{B20780BC-7D86-469B-AF5E-DBB6112A93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9EF0EF-81D8-4072-BD12-45731FA104E5}" type="pres">
      <dgm:prSet presAssocID="{AA287033-0AE6-485E-912E-522853FD4D16}" presName="compNode" presStyleCnt="0"/>
      <dgm:spPr/>
    </dgm:pt>
    <dgm:pt modelId="{343820E5-2C73-476C-92AC-DD9CD49B674D}" type="pres">
      <dgm:prSet presAssocID="{AA287033-0AE6-485E-912E-522853FD4D16}" presName="childRect" presStyleLbl="bgAcc1" presStyleIdx="5" presStyleCnt="10" custScaleY="134885">
        <dgm:presLayoutVars>
          <dgm:bulletEnabled val="1"/>
        </dgm:presLayoutVars>
      </dgm:prSet>
      <dgm:spPr>
        <a:xfrm>
          <a:off x="3793" y="1926189"/>
          <a:ext cx="1211441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9525" cap="flat" cmpd="sng" algn="ctr">
          <a:solidFill>
            <a:srgbClr val="9BBB59">
              <a:hueOff val="6250147"/>
              <a:satOff val="-9378"/>
              <a:lumOff val="-15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164BEB32-0F2C-4461-8569-217C8D5FF2B3}" type="pres">
      <dgm:prSet presAssocID="{AA287033-0AE6-485E-912E-522853FD4D1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760B4-C1AB-440C-9B34-121C7BAA1147}" type="pres">
      <dgm:prSet presAssocID="{AA287033-0AE6-485E-912E-522853FD4D16}" presName="parentRect" presStyleLbl="alignNode1" presStyleIdx="5" presStyleCnt="10" custScaleX="126489" custLinFactNeighborY="46672"/>
      <dgm:spPr/>
      <dgm:t>
        <a:bodyPr/>
        <a:lstStyle/>
        <a:p>
          <a:endParaRPr lang="ru-RU"/>
        </a:p>
      </dgm:t>
    </dgm:pt>
    <dgm:pt modelId="{31A5B295-B460-4FF9-B091-201953B80A94}" type="pres">
      <dgm:prSet presAssocID="{AA287033-0AE6-485E-912E-522853FD4D16}" presName="adorn" presStyleLbl="fgAccFollowNode1" presStyleIdx="5" presStyleCnt="10" custLinFactNeighborX="124" custLinFactNeighborY="39175"/>
      <dgm:spPr>
        <a:xfrm>
          <a:off x="891191" y="2892271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5953808"/>
              <a:satOff val="-7663"/>
              <a:lumOff val="-59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1B09F8B0-27A3-4583-A71C-2029F316B2C4}" type="pres">
      <dgm:prSet presAssocID="{8567DB9C-CDB1-47B4-B9A1-E93F7FB415B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93CAF6-8823-41CC-95D7-83E926CD87E4}" type="pres">
      <dgm:prSet presAssocID="{340C1EA6-9BA7-4CB3-9D6F-9B43DA82F3C4}" presName="compNode" presStyleCnt="0"/>
      <dgm:spPr/>
    </dgm:pt>
    <dgm:pt modelId="{1783F81A-0E3A-4B95-A6C3-7CFC1C752FAF}" type="pres">
      <dgm:prSet presAssocID="{340C1EA6-9BA7-4CB3-9D6F-9B43DA82F3C4}" presName="childRect" presStyleLbl="bgAcc1" presStyleIdx="6" presStyleCnt="10" custScaleY="134885">
        <dgm:presLayoutVars>
          <dgm:bulletEnabled val="1"/>
        </dgm:presLayoutVars>
      </dgm:prSet>
      <dgm:spPr>
        <a:xfrm>
          <a:off x="1420240" y="1926189"/>
          <a:ext cx="1211441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3"/>
          <a:stretch>
            <a:fillRect/>
          </a:stretch>
        </a:blipFill>
        <a:ln w="9525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A093A4DF-57A8-429E-868D-3F593FAEE19B}" type="pres">
      <dgm:prSet presAssocID="{340C1EA6-9BA7-4CB3-9D6F-9B43DA82F3C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68906-A3D1-474C-AD4E-125A211D3B81}" type="pres">
      <dgm:prSet presAssocID="{340C1EA6-9BA7-4CB3-9D6F-9B43DA82F3C4}" presName="parentRect" presStyleLbl="alignNode1" presStyleIdx="6" presStyleCnt="10" custLinFactNeighborY="46672"/>
      <dgm:spPr/>
      <dgm:t>
        <a:bodyPr/>
        <a:lstStyle/>
        <a:p>
          <a:endParaRPr lang="ru-RU"/>
        </a:p>
      </dgm:t>
    </dgm:pt>
    <dgm:pt modelId="{36D96850-7300-4668-BE0C-5D4120EC0E41}" type="pres">
      <dgm:prSet presAssocID="{340C1EA6-9BA7-4CB3-9D6F-9B43DA82F3C4}" presName="adorn" presStyleLbl="fgAccFollowNode1" presStyleIdx="6" presStyleCnt="10" custLinFactNeighborY="42803"/>
      <dgm:spPr>
        <a:xfrm>
          <a:off x="2307637" y="2892271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1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7144569"/>
              <a:satOff val="-9195"/>
              <a:lumOff val="-71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6BADB5A-B008-43A3-B736-0B59C8729111}" type="pres">
      <dgm:prSet presAssocID="{FFE4563C-F43D-4615-B5BA-6712AD749C5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7D677E-87A9-40E3-9F78-FD9E9C576325}" type="pres">
      <dgm:prSet presAssocID="{71485435-4D09-4788-BB74-0293365C6EF2}" presName="compNode" presStyleCnt="0"/>
      <dgm:spPr/>
    </dgm:pt>
    <dgm:pt modelId="{1835F589-3EC5-4155-9EE9-86024EF0CE52}" type="pres">
      <dgm:prSet presAssocID="{71485435-4D09-4788-BB74-0293365C6EF2}" presName="childRect" presStyleLbl="bgAcc1" presStyleIdx="7" presStyleCnt="10" custScaleY="134885">
        <dgm:presLayoutVars>
          <dgm:bulletEnabled val="1"/>
        </dgm:presLayoutVars>
      </dgm:prSet>
      <dgm:spPr>
        <a:xfrm>
          <a:off x="2836686" y="1926189"/>
          <a:ext cx="1211441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5"/>
          <a:stretch>
            <a:fillRect/>
          </a:stretch>
        </a:blipFill>
        <a:ln w="9525" cap="flat" cmpd="sng" algn="ctr">
          <a:solidFill>
            <a:srgbClr val="9BBB59">
              <a:hueOff val="8750205"/>
              <a:satOff val="-13129"/>
              <a:lumOff val="-21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C72FA206-EC88-4FB6-BD28-C8FD634BE99B}" type="pres">
      <dgm:prSet presAssocID="{71485435-4D09-4788-BB74-0293365C6E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28FBA-283B-480B-B541-9D5BFA73118D}" type="pres">
      <dgm:prSet presAssocID="{71485435-4D09-4788-BB74-0293365C6EF2}" presName="parentRect" presStyleLbl="alignNode1" presStyleIdx="7" presStyleCnt="10" custScaleX="128366" custLinFactNeighborY="46672"/>
      <dgm:spPr/>
      <dgm:t>
        <a:bodyPr/>
        <a:lstStyle/>
        <a:p>
          <a:endParaRPr lang="ru-RU"/>
        </a:p>
      </dgm:t>
    </dgm:pt>
    <dgm:pt modelId="{F49936E9-4EFA-4029-A9C3-DAAB58DE2418}" type="pres">
      <dgm:prSet presAssocID="{71485435-4D09-4788-BB74-0293365C6EF2}" presName="adorn" presStyleLbl="fgAccFollowNode1" presStyleIdx="7" presStyleCnt="10" custLinFactNeighborY="42803"/>
      <dgm:spPr>
        <a:xfrm>
          <a:off x="3724084" y="2892271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1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8335331"/>
              <a:satOff val="-10728"/>
              <a:lumOff val="-83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2B108C29-3BD8-4C93-B264-14EB23576241}" type="pres">
      <dgm:prSet presAssocID="{ACE0B13F-4828-49B9-BCD3-877AC54E7F7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ECF6A4D-99E4-4D2E-8A0E-ED123C6483FE}" type="pres">
      <dgm:prSet presAssocID="{DA1938A9-0743-4D2E-B8E4-C109F645C589}" presName="compNode" presStyleCnt="0"/>
      <dgm:spPr/>
    </dgm:pt>
    <dgm:pt modelId="{79ABA074-F1A2-4432-8847-EC781B665DD1}" type="pres">
      <dgm:prSet presAssocID="{DA1938A9-0743-4D2E-B8E4-C109F645C589}" presName="childRect" presStyleLbl="bgAcc1" presStyleIdx="8" presStyleCnt="10" custScaleY="134885">
        <dgm:presLayoutVars>
          <dgm:bulletEnabled val="1"/>
        </dgm:presLayoutVars>
      </dgm:prSet>
      <dgm:spPr>
        <a:xfrm>
          <a:off x="4253133" y="1926189"/>
          <a:ext cx="1211441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7"/>
          <a:stretch>
            <a:fillRect/>
          </a:stretch>
        </a:blipFill>
        <a:ln w="9525" cap="flat" cmpd="sng" algn="ctr">
          <a:solidFill>
            <a:srgbClr val="9BBB59">
              <a:hueOff val="10000235"/>
              <a:satOff val="-15004"/>
              <a:lumOff val="-244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3A15B3E9-8C6A-4D37-BAF9-D103BCAA277B}" type="pres">
      <dgm:prSet presAssocID="{DA1938A9-0743-4D2E-B8E4-C109F645C58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B2D48-ACD4-479A-9371-447AB614C75F}" type="pres">
      <dgm:prSet presAssocID="{DA1938A9-0743-4D2E-B8E4-C109F645C589}" presName="parentRect" presStyleLbl="alignNode1" presStyleIdx="8" presStyleCnt="10" custScaleX="124098" custLinFactNeighborY="46672"/>
      <dgm:spPr/>
      <dgm:t>
        <a:bodyPr/>
        <a:lstStyle/>
        <a:p>
          <a:endParaRPr lang="ru-RU"/>
        </a:p>
      </dgm:t>
    </dgm:pt>
    <dgm:pt modelId="{218AC3A0-4085-4510-8E56-B4F56943E200}" type="pres">
      <dgm:prSet presAssocID="{DA1938A9-0743-4D2E-B8E4-C109F645C589}" presName="adorn" presStyleLbl="fgAccFollowNode1" presStyleIdx="8" presStyleCnt="10" custLinFactNeighborY="42803"/>
      <dgm:spPr>
        <a:xfrm>
          <a:off x="5140531" y="2892271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1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9526092"/>
              <a:satOff val="-12260"/>
              <a:lumOff val="-95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8B53AED0-E2D4-416D-BB8C-9C21BB8EBC53}" type="pres">
      <dgm:prSet presAssocID="{504CCF01-7509-4D20-B5F9-580104197B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881AF5-4F1E-4455-BBF9-B7030BC8408D}" type="pres">
      <dgm:prSet presAssocID="{AD5535AD-7DEF-479C-AEA6-B147E756087B}" presName="compNode" presStyleCnt="0"/>
      <dgm:spPr/>
    </dgm:pt>
    <dgm:pt modelId="{7A73587B-4B8C-4B92-AA58-1ECAE0944D02}" type="pres">
      <dgm:prSet presAssocID="{AD5535AD-7DEF-479C-AEA6-B147E756087B}" presName="childRect" presStyleLbl="bgAcc1" presStyleIdx="9" presStyleCnt="10" custScaleY="134885">
        <dgm:presLayoutVars>
          <dgm:bulletEnabled val="1"/>
        </dgm:presLayoutVars>
      </dgm:prSet>
      <dgm:spPr>
        <a:xfrm>
          <a:off x="5669580" y="1926189"/>
          <a:ext cx="1211441" cy="9043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9"/>
          <a:stretch>
            <a:fillRect/>
          </a:stretch>
        </a:blip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  <dgm:pt modelId="{D02AA569-B966-45BD-B2AC-23A5B2169D90}" type="pres">
      <dgm:prSet presAssocID="{AD5535AD-7DEF-479C-AEA6-B147E75608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CC18F-9C90-4732-A98B-F0D7B3DB44D2}" type="pres">
      <dgm:prSet presAssocID="{AD5535AD-7DEF-479C-AEA6-B147E756087B}" presName="parentRect" presStyleLbl="alignNode1" presStyleIdx="9" presStyleCnt="10" custScaleX="119304" custLinFactNeighborY="46672"/>
      <dgm:spPr/>
      <dgm:t>
        <a:bodyPr/>
        <a:lstStyle/>
        <a:p>
          <a:endParaRPr lang="ru-RU"/>
        </a:p>
      </dgm:t>
    </dgm:pt>
    <dgm:pt modelId="{4276A09A-D215-4AF6-A1C1-C0122399AD81}" type="pres">
      <dgm:prSet presAssocID="{AD5535AD-7DEF-479C-AEA6-B147E756087B}" presName="adorn" presStyleLbl="fgAccFollowNode1" presStyleIdx="9" presStyleCnt="10" custLinFactNeighborY="42803"/>
      <dgm:spPr>
        <a:xfrm>
          <a:off x="6556978" y="2892271"/>
          <a:ext cx="424004" cy="424004"/>
        </a:xfrm>
        <a:prstGeom prst="ellipse">
          <a:avLst/>
        </a:prstGeom>
        <a:blipFill rotWithShape="1">
          <a:blip xmlns:r="http://schemas.openxmlformats.org/officeDocument/2006/relationships" r:embed="rId2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0716854"/>
              <a:satOff val="-13793"/>
              <a:lumOff val="-10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gm:spPr>
      <dgm:t>
        <a:bodyPr/>
        <a:lstStyle/>
        <a:p>
          <a:endParaRPr lang="ru-RU"/>
        </a:p>
      </dgm:t>
    </dgm:pt>
  </dgm:ptLst>
  <dgm:cxnLst>
    <dgm:cxn modelId="{B0858839-2DDF-4804-9717-E16E563A5361}" srcId="{F3BF9F46-06B2-43B5-B69C-46359941564F}" destId="{DA6B8AA9-F56F-4DDE-92E2-3E2989FA7B56}" srcOrd="2" destOrd="0" parTransId="{1E39A255-6013-4D71-9D29-B0A55871743C}" sibTransId="{3D4A6E16-93C7-452C-99E5-08A00B8B22AA}"/>
    <dgm:cxn modelId="{0AA708A2-957C-4F73-9905-B67EE2EF8336}" type="presOf" srcId="{71485435-4D09-4788-BB74-0293365C6EF2}" destId="{40628FBA-283B-480B-B541-9D5BFA73118D}" srcOrd="1" destOrd="0" presId="urn:microsoft.com/office/officeart/2005/8/layout/bList2#2"/>
    <dgm:cxn modelId="{828A2D08-BFC7-49A1-A97D-46DAF01FCAAC}" type="presOf" srcId="{702C5AF5-9C93-418B-9C96-B8AF2F869420}" destId="{B8CC41BD-EC53-473E-B461-A09173FF8D84}" srcOrd="0" destOrd="0" presId="urn:microsoft.com/office/officeart/2005/8/layout/bList2#2"/>
    <dgm:cxn modelId="{C147EE9B-672D-432B-A458-E0FB7E67DD1F}" type="presOf" srcId="{095E1C29-BE2A-47D5-AA6D-1F946B2FE178}" destId="{BB90016A-E5F9-4B7C-8E0B-FA95A3615E74}" srcOrd="0" destOrd="0" presId="urn:microsoft.com/office/officeart/2005/8/layout/bList2#2"/>
    <dgm:cxn modelId="{5DACFB97-B3C4-4AE8-A17D-48032C416F6C}" srcId="{F3BF9F46-06B2-43B5-B69C-46359941564F}" destId="{DA1938A9-0743-4D2E-B8E4-C109F645C589}" srcOrd="8" destOrd="0" parTransId="{1E128F10-8698-4E8A-AF86-2A7EAB7584AE}" sibTransId="{504CCF01-7509-4D20-B5F9-580104197B79}"/>
    <dgm:cxn modelId="{BCCD2435-7CD5-4F99-9707-18F5A708A43A}" type="presOf" srcId="{AA287033-0AE6-485E-912E-522853FD4D16}" destId="{810760B4-C1AB-440C-9B34-121C7BAA1147}" srcOrd="1" destOrd="0" presId="urn:microsoft.com/office/officeart/2005/8/layout/bList2#2"/>
    <dgm:cxn modelId="{092EA294-967C-496B-A6C6-818A131781EC}" srcId="{F3BF9F46-06B2-43B5-B69C-46359941564F}" destId="{340C1EA6-9BA7-4CB3-9D6F-9B43DA82F3C4}" srcOrd="6" destOrd="0" parTransId="{9B672DBA-3FD0-4E61-B9D7-CE51460B6875}" sibTransId="{FFE4563C-F43D-4615-B5BA-6712AD749C59}"/>
    <dgm:cxn modelId="{1C8BC0CE-43AF-4787-AF92-BFB100ED3251}" type="presOf" srcId="{340C1EA6-9BA7-4CB3-9D6F-9B43DA82F3C4}" destId="{A093A4DF-57A8-429E-868D-3F593FAEE19B}" srcOrd="0" destOrd="0" presId="urn:microsoft.com/office/officeart/2005/8/layout/bList2#2"/>
    <dgm:cxn modelId="{FF9EA94C-0DCC-440C-9703-25B16501D1C3}" type="presOf" srcId="{DA1938A9-0743-4D2E-B8E4-C109F645C589}" destId="{7EAB2D48-ACD4-479A-9371-447AB614C75F}" srcOrd="1" destOrd="0" presId="urn:microsoft.com/office/officeart/2005/8/layout/bList2#2"/>
    <dgm:cxn modelId="{49625B02-C076-4A72-A49B-1F9721246972}" type="presOf" srcId="{AD5535AD-7DEF-479C-AEA6-B147E756087B}" destId="{D02AA569-B966-45BD-B2AC-23A5B2169D90}" srcOrd="0" destOrd="0" presId="urn:microsoft.com/office/officeart/2005/8/layout/bList2#2"/>
    <dgm:cxn modelId="{4A6082C1-4A20-4081-A8A9-D397F22841EE}" type="presOf" srcId="{095E1C29-BE2A-47D5-AA6D-1F946B2FE178}" destId="{8D0C88B7-8B7D-438A-858F-D4496040FE36}" srcOrd="1" destOrd="0" presId="urn:microsoft.com/office/officeart/2005/8/layout/bList2#2"/>
    <dgm:cxn modelId="{9EC9439B-A31B-4C95-853F-9EDAB8D3952D}" type="presOf" srcId="{8567DB9C-CDB1-47B4-B9A1-E93F7FB415BE}" destId="{1B09F8B0-27A3-4583-A71C-2029F316B2C4}" srcOrd="0" destOrd="0" presId="urn:microsoft.com/office/officeart/2005/8/layout/bList2#2"/>
    <dgm:cxn modelId="{88460564-9DD8-4596-98C4-1DA21B804DC8}" type="presOf" srcId="{340C1EA6-9BA7-4CB3-9D6F-9B43DA82F3C4}" destId="{70868906-A3D1-474C-AD4E-125A211D3B81}" srcOrd="1" destOrd="0" presId="urn:microsoft.com/office/officeart/2005/8/layout/bList2#2"/>
    <dgm:cxn modelId="{D305917B-A415-438B-A70C-51DFAECCA585}" type="presOf" srcId="{ACE0B13F-4828-49B9-BCD3-877AC54E7F77}" destId="{2B108C29-3BD8-4C93-B264-14EB23576241}" srcOrd="0" destOrd="0" presId="urn:microsoft.com/office/officeart/2005/8/layout/bList2#2"/>
    <dgm:cxn modelId="{DC78D7F2-BAB7-45CE-AA7F-35EE3ED6BEDD}" type="presOf" srcId="{AA287033-0AE6-485E-912E-522853FD4D16}" destId="{164BEB32-0F2C-4461-8569-217C8D5FF2B3}" srcOrd="0" destOrd="0" presId="urn:microsoft.com/office/officeart/2005/8/layout/bList2#2"/>
    <dgm:cxn modelId="{E5D2AF39-CC81-4CC4-A4BF-ECBC651EBD02}" type="presOf" srcId="{B8F8801D-0013-44DE-95D4-B1D333CC5A8F}" destId="{95CBAEAE-EA40-4D40-B44B-9D2640101ECB}" srcOrd="0" destOrd="0" presId="urn:microsoft.com/office/officeart/2005/8/layout/bList2#2"/>
    <dgm:cxn modelId="{8966D6BD-EE4C-4310-AAE4-B57847EEE03D}" type="presOf" srcId="{DA6B8AA9-F56F-4DDE-92E2-3E2989FA7B56}" destId="{36EB2F8F-5980-4830-BD95-B2DFA61A6517}" srcOrd="0" destOrd="0" presId="urn:microsoft.com/office/officeart/2005/8/layout/bList2#2"/>
    <dgm:cxn modelId="{D54CF833-90EA-4B27-8729-37C09A63A133}" type="presOf" srcId="{DA6B8AA9-F56F-4DDE-92E2-3E2989FA7B56}" destId="{A3F7F2BA-1E78-41BA-83C3-66A36F820AC6}" srcOrd="1" destOrd="0" presId="urn:microsoft.com/office/officeart/2005/8/layout/bList2#2"/>
    <dgm:cxn modelId="{BC59D62E-4395-442F-B6A6-FC142D6904D1}" type="presOf" srcId="{6B88BCC2-7A66-4425-BB00-D02BE490E6C7}" destId="{CC3D2DE9-8621-4AC0-B987-F5B7F0956720}" srcOrd="0" destOrd="0" presId="urn:microsoft.com/office/officeart/2005/8/layout/bList2#2"/>
    <dgm:cxn modelId="{8BE4F261-7E50-4712-B31F-9902AECC2C67}" type="presOf" srcId="{D20E8F0E-7856-4D71-9BDE-97D0A24C198C}" destId="{72C07F54-1B5B-4D39-9C1D-1BCA45CFAF2E}" srcOrd="0" destOrd="0" presId="urn:microsoft.com/office/officeart/2005/8/layout/bList2#2"/>
    <dgm:cxn modelId="{0D1BDB09-0623-440F-B8A1-11A819D23CF7}" type="presOf" srcId="{3D4A6E16-93C7-452C-99E5-08A00B8B22AA}" destId="{544B48F4-CD5B-4D41-A981-A92CF8F27F96}" srcOrd="0" destOrd="0" presId="urn:microsoft.com/office/officeart/2005/8/layout/bList2#2"/>
    <dgm:cxn modelId="{FBB1AC49-F8A1-4DE0-99CA-A6874134A544}" type="presOf" srcId="{CF1126E6-7672-4353-B186-72370A478D09}" destId="{13B72C1F-F79A-486D-A535-B8BA948668A1}" srcOrd="0" destOrd="0" presId="urn:microsoft.com/office/officeart/2005/8/layout/bList2#2"/>
    <dgm:cxn modelId="{ADD8F6B4-A7B3-43CC-BCD4-41BD2A0A35D8}" type="presOf" srcId="{FFE4563C-F43D-4615-B5BA-6712AD749C59}" destId="{36BADB5A-B008-43A3-B736-0B59C8729111}" srcOrd="0" destOrd="0" presId="urn:microsoft.com/office/officeart/2005/8/layout/bList2#2"/>
    <dgm:cxn modelId="{CE55C889-8829-41A3-9F9B-263A09C33540}" type="presOf" srcId="{B8F8801D-0013-44DE-95D4-B1D333CC5A8F}" destId="{96F8DCB9-D88B-4C1E-894F-2FCA35479D3B}" srcOrd="1" destOrd="0" presId="urn:microsoft.com/office/officeart/2005/8/layout/bList2#2"/>
    <dgm:cxn modelId="{817DBB9A-CA92-4CD1-A40D-416A7B02350D}" srcId="{F3BF9F46-06B2-43B5-B69C-46359941564F}" destId="{B8F8801D-0013-44DE-95D4-B1D333CC5A8F}" srcOrd="3" destOrd="0" parTransId="{DD90A113-2B45-4421-ACA0-D9EB0F5D4794}" sibTransId="{26F46ED9-97E5-4AD5-84F1-16C3D1086C18}"/>
    <dgm:cxn modelId="{473159EE-786B-4699-9DA9-AEE68A1FCB51}" srcId="{F3BF9F46-06B2-43B5-B69C-46359941564F}" destId="{AD5535AD-7DEF-479C-AEA6-B147E756087B}" srcOrd="9" destOrd="0" parTransId="{219B14CF-00F8-4849-836E-429FA23F54E8}" sibTransId="{79755F1A-BAF2-4EAD-8375-6BFCEFA11B0F}"/>
    <dgm:cxn modelId="{76849C16-A796-490F-8CA6-E54E78A55034}" type="presOf" srcId="{6B88BCC2-7A66-4425-BB00-D02BE490E6C7}" destId="{1EBB73B3-6D34-4208-A9E5-72FB2013D0A7}" srcOrd="1" destOrd="0" presId="urn:microsoft.com/office/officeart/2005/8/layout/bList2#2"/>
    <dgm:cxn modelId="{436ECFC7-0432-4B2D-A569-E731C3023A8D}" type="presOf" srcId="{504CCF01-7509-4D20-B5F9-580104197B79}" destId="{8B53AED0-E2D4-416D-BB8C-9C21BB8EBC53}" srcOrd="0" destOrd="0" presId="urn:microsoft.com/office/officeart/2005/8/layout/bList2#2"/>
    <dgm:cxn modelId="{CB39FE66-AF44-435A-B514-FB67DDA5CFC2}" srcId="{F3BF9F46-06B2-43B5-B69C-46359941564F}" destId="{71485435-4D09-4788-BB74-0293365C6EF2}" srcOrd="7" destOrd="0" parTransId="{6C1AE444-4C8E-4962-B99E-88CD6860FC7B}" sibTransId="{ACE0B13F-4828-49B9-BCD3-877AC54E7F77}"/>
    <dgm:cxn modelId="{919388D6-D11B-4BCE-AC33-484EDB4764EA}" type="presOf" srcId="{71485435-4D09-4788-BB74-0293365C6EF2}" destId="{C72FA206-EC88-4FB6-BD28-C8FD634BE99B}" srcOrd="0" destOrd="0" presId="urn:microsoft.com/office/officeart/2005/8/layout/bList2#2"/>
    <dgm:cxn modelId="{ECFBFF47-4E64-4C15-8ACE-90B8F916B284}" type="presOf" srcId="{B20780BC-7D86-469B-AF5E-DBB6112A93ED}" destId="{3A6E4ABB-A831-4245-A45A-377BE69C0736}" srcOrd="0" destOrd="0" presId="urn:microsoft.com/office/officeart/2005/8/layout/bList2#2"/>
    <dgm:cxn modelId="{D5BAFF67-B283-478A-9905-034B9860EC9E}" type="presOf" srcId="{AD5535AD-7DEF-479C-AEA6-B147E756087B}" destId="{4D2CC18F-9C90-4732-A98B-F0D7B3DB44D2}" srcOrd="1" destOrd="0" presId="urn:microsoft.com/office/officeart/2005/8/layout/bList2#2"/>
    <dgm:cxn modelId="{B3AAF1DE-9BA4-484A-A7B0-CEE0A1E77FAC}" srcId="{F3BF9F46-06B2-43B5-B69C-46359941564F}" destId="{AA287033-0AE6-485E-912E-522853FD4D16}" srcOrd="5" destOrd="0" parTransId="{C3EC6B47-FCF6-4504-BE79-15FB4C75C3DB}" sibTransId="{8567DB9C-CDB1-47B4-B9A1-E93F7FB415BE}"/>
    <dgm:cxn modelId="{25455C13-79A8-41A9-BD41-5E429EB8B5A0}" type="presOf" srcId="{F3BF9F46-06B2-43B5-B69C-46359941564F}" destId="{05859E87-E7D7-4F9D-B1C5-FD4837A15EE8}" srcOrd="0" destOrd="0" presId="urn:microsoft.com/office/officeart/2005/8/layout/bList2#2"/>
    <dgm:cxn modelId="{41BB47BC-F348-4F2C-8433-C905F84CFDBE}" type="presOf" srcId="{26F46ED9-97E5-4AD5-84F1-16C3D1086C18}" destId="{0F32713D-7EFC-4E48-A7C2-4729423C5C2E}" srcOrd="0" destOrd="0" presId="urn:microsoft.com/office/officeart/2005/8/layout/bList2#2"/>
    <dgm:cxn modelId="{58856D0B-0906-450B-B637-53B51A9B1878}" srcId="{F3BF9F46-06B2-43B5-B69C-46359941564F}" destId="{095E1C29-BE2A-47D5-AA6D-1F946B2FE178}" srcOrd="0" destOrd="0" parTransId="{79E72E69-E65B-47DF-BE02-44B031D95E6D}" sibTransId="{CF1126E6-7672-4353-B186-72370A478D09}"/>
    <dgm:cxn modelId="{CFC51FA3-16F7-4C67-8350-97F6ED4262D9}" type="presOf" srcId="{DA1938A9-0743-4D2E-B8E4-C109F645C589}" destId="{3A15B3E9-8C6A-4D37-BAF9-D103BCAA277B}" srcOrd="0" destOrd="0" presId="urn:microsoft.com/office/officeart/2005/8/layout/bList2#2"/>
    <dgm:cxn modelId="{2DC1DD63-8902-4E5D-8EF2-B2AB4F49A7A0}" srcId="{F3BF9F46-06B2-43B5-B69C-46359941564F}" destId="{702C5AF5-9C93-418B-9C96-B8AF2F869420}" srcOrd="4" destOrd="0" parTransId="{0444C761-4420-4F7C-AE99-ADE044D4683A}" sibTransId="{B20780BC-7D86-469B-AF5E-DBB6112A93ED}"/>
    <dgm:cxn modelId="{8BC23761-A329-4D68-99EE-A039F52EFA8B}" srcId="{F3BF9F46-06B2-43B5-B69C-46359941564F}" destId="{6B88BCC2-7A66-4425-BB00-D02BE490E6C7}" srcOrd="1" destOrd="0" parTransId="{F84DB613-8D98-427E-B5BA-7BE41BBB7173}" sibTransId="{D20E8F0E-7856-4D71-9BDE-97D0A24C198C}"/>
    <dgm:cxn modelId="{56863734-F535-4E55-917F-15E8BB07A998}" type="presOf" srcId="{702C5AF5-9C93-418B-9C96-B8AF2F869420}" destId="{02CE0F76-BD69-44C9-A4C6-571BC0604E3C}" srcOrd="1" destOrd="0" presId="urn:microsoft.com/office/officeart/2005/8/layout/bList2#2"/>
    <dgm:cxn modelId="{46820268-493A-4D81-B775-96300125F7EA}" type="presParOf" srcId="{05859E87-E7D7-4F9D-B1C5-FD4837A15EE8}" destId="{D67BE351-5613-4A04-BF80-01CA60BB00B7}" srcOrd="0" destOrd="0" presId="urn:microsoft.com/office/officeart/2005/8/layout/bList2#2"/>
    <dgm:cxn modelId="{F66717B2-6BC1-4DD0-9F45-1674CB7FE03D}" type="presParOf" srcId="{D67BE351-5613-4A04-BF80-01CA60BB00B7}" destId="{C800904D-E8AC-442C-A500-E50C3087151A}" srcOrd="0" destOrd="0" presId="urn:microsoft.com/office/officeart/2005/8/layout/bList2#2"/>
    <dgm:cxn modelId="{1CD653C6-5CED-4C0D-B18F-BB74BFF894CC}" type="presParOf" srcId="{D67BE351-5613-4A04-BF80-01CA60BB00B7}" destId="{BB90016A-E5F9-4B7C-8E0B-FA95A3615E74}" srcOrd="1" destOrd="0" presId="urn:microsoft.com/office/officeart/2005/8/layout/bList2#2"/>
    <dgm:cxn modelId="{120A525B-420D-4C79-8DB4-2CC01889B5D7}" type="presParOf" srcId="{D67BE351-5613-4A04-BF80-01CA60BB00B7}" destId="{8D0C88B7-8B7D-438A-858F-D4496040FE36}" srcOrd="2" destOrd="0" presId="urn:microsoft.com/office/officeart/2005/8/layout/bList2#2"/>
    <dgm:cxn modelId="{080DE0BD-1F9F-4D02-8CA8-814A82408A67}" type="presParOf" srcId="{D67BE351-5613-4A04-BF80-01CA60BB00B7}" destId="{4527E8E3-DCC2-4626-8643-1D183E0B4AC8}" srcOrd="3" destOrd="0" presId="urn:microsoft.com/office/officeart/2005/8/layout/bList2#2"/>
    <dgm:cxn modelId="{068F5D79-6FC2-4E3B-866F-73B7EF0A64EA}" type="presParOf" srcId="{05859E87-E7D7-4F9D-B1C5-FD4837A15EE8}" destId="{13B72C1F-F79A-486D-A535-B8BA948668A1}" srcOrd="1" destOrd="0" presId="urn:microsoft.com/office/officeart/2005/8/layout/bList2#2"/>
    <dgm:cxn modelId="{0682EC61-5FF2-4F11-A13E-CAFFB95EDFA2}" type="presParOf" srcId="{05859E87-E7D7-4F9D-B1C5-FD4837A15EE8}" destId="{38D4177C-DDD3-430C-B92E-C505752C4FBE}" srcOrd="2" destOrd="0" presId="urn:microsoft.com/office/officeart/2005/8/layout/bList2#2"/>
    <dgm:cxn modelId="{D4BC305A-0E41-4A33-B25E-309A710D1F12}" type="presParOf" srcId="{38D4177C-DDD3-430C-B92E-C505752C4FBE}" destId="{1205C651-FFB7-4DAB-BCD2-8E73E293F326}" srcOrd="0" destOrd="0" presId="urn:microsoft.com/office/officeart/2005/8/layout/bList2#2"/>
    <dgm:cxn modelId="{12DB11DF-A0C4-41F3-974D-FFA43707F0C8}" type="presParOf" srcId="{38D4177C-DDD3-430C-B92E-C505752C4FBE}" destId="{CC3D2DE9-8621-4AC0-B987-F5B7F0956720}" srcOrd="1" destOrd="0" presId="urn:microsoft.com/office/officeart/2005/8/layout/bList2#2"/>
    <dgm:cxn modelId="{DCD6388B-9582-48AE-96C5-D791AB6D7DAE}" type="presParOf" srcId="{38D4177C-DDD3-430C-B92E-C505752C4FBE}" destId="{1EBB73B3-6D34-4208-A9E5-72FB2013D0A7}" srcOrd="2" destOrd="0" presId="urn:microsoft.com/office/officeart/2005/8/layout/bList2#2"/>
    <dgm:cxn modelId="{DEF607A3-C66A-46BC-819C-EC1A9272CD9E}" type="presParOf" srcId="{38D4177C-DDD3-430C-B92E-C505752C4FBE}" destId="{7A53DE23-DCD5-46C1-AD0B-5D83B2AE4EBF}" srcOrd="3" destOrd="0" presId="urn:microsoft.com/office/officeart/2005/8/layout/bList2#2"/>
    <dgm:cxn modelId="{80CE1DBC-D507-42DD-92E3-61A4792F9D14}" type="presParOf" srcId="{05859E87-E7D7-4F9D-B1C5-FD4837A15EE8}" destId="{72C07F54-1B5B-4D39-9C1D-1BCA45CFAF2E}" srcOrd="3" destOrd="0" presId="urn:microsoft.com/office/officeart/2005/8/layout/bList2#2"/>
    <dgm:cxn modelId="{D45C804A-AE32-402E-854C-0EAF36292B51}" type="presParOf" srcId="{05859E87-E7D7-4F9D-B1C5-FD4837A15EE8}" destId="{4FA6D0FD-AE69-43FF-B4A9-96B20ECF80D7}" srcOrd="4" destOrd="0" presId="urn:microsoft.com/office/officeart/2005/8/layout/bList2#2"/>
    <dgm:cxn modelId="{82C42773-E0C3-4BF3-84E7-C2C23196ED90}" type="presParOf" srcId="{4FA6D0FD-AE69-43FF-B4A9-96B20ECF80D7}" destId="{BD06D104-FC07-4A53-8AF0-D9FD40B9571C}" srcOrd="0" destOrd="0" presId="urn:microsoft.com/office/officeart/2005/8/layout/bList2#2"/>
    <dgm:cxn modelId="{86D8D3BF-7E8D-4CF8-92EE-80FF6B3EEE9F}" type="presParOf" srcId="{4FA6D0FD-AE69-43FF-B4A9-96B20ECF80D7}" destId="{36EB2F8F-5980-4830-BD95-B2DFA61A6517}" srcOrd="1" destOrd="0" presId="urn:microsoft.com/office/officeart/2005/8/layout/bList2#2"/>
    <dgm:cxn modelId="{2B7DCCD1-BF3F-48B1-9668-93B9EDCFC75B}" type="presParOf" srcId="{4FA6D0FD-AE69-43FF-B4A9-96B20ECF80D7}" destId="{A3F7F2BA-1E78-41BA-83C3-66A36F820AC6}" srcOrd="2" destOrd="0" presId="urn:microsoft.com/office/officeart/2005/8/layout/bList2#2"/>
    <dgm:cxn modelId="{F42DBC0D-E1A4-489D-9845-CA2ED0A01AD0}" type="presParOf" srcId="{4FA6D0FD-AE69-43FF-B4A9-96B20ECF80D7}" destId="{E755A4E9-4A37-4AD1-A666-E00C8E027BA4}" srcOrd="3" destOrd="0" presId="urn:microsoft.com/office/officeart/2005/8/layout/bList2#2"/>
    <dgm:cxn modelId="{E5AFEC36-977E-4A89-A3BB-D0148E31B259}" type="presParOf" srcId="{05859E87-E7D7-4F9D-B1C5-FD4837A15EE8}" destId="{544B48F4-CD5B-4D41-A981-A92CF8F27F96}" srcOrd="5" destOrd="0" presId="urn:microsoft.com/office/officeart/2005/8/layout/bList2#2"/>
    <dgm:cxn modelId="{7622E91C-4A6A-42C1-B7F6-9975E99B49CF}" type="presParOf" srcId="{05859E87-E7D7-4F9D-B1C5-FD4837A15EE8}" destId="{651F8693-C32D-4BCF-8766-9BD73BBD20F8}" srcOrd="6" destOrd="0" presId="urn:microsoft.com/office/officeart/2005/8/layout/bList2#2"/>
    <dgm:cxn modelId="{B6866C57-C0F1-4537-AEEB-97DA77A2441B}" type="presParOf" srcId="{651F8693-C32D-4BCF-8766-9BD73BBD20F8}" destId="{41E28CB2-B1B6-4438-BEBC-94F7D004D11D}" srcOrd="0" destOrd="0" presId="urn:microsoft.com/office/officeart/2005/8/layout/bList2#2"/>
    <dgm:cxn modelId="{229E9372-6016-413B-8305-0C7559E10CEE}" type="presParOf" srcId="{651F8693-C32D-4BCF-8766-9BD73BBD20F8}" destId="{95CBAEAE-EA40-4D40-B44B-9D2640101ECB}" srcOrd="1" destOrd="0" presId="urn:microsoft.com/office/officeart/2005/8/layout/bList2#2"/>
    <dgm:cxn modelId="{F94B9997-B05E-4A35-A374-2D3818F2CECD}" type="presParOf" srcId="{651F8693-C32D-4BCF-8766-9BD73BBD20F8}" destId="{96F8DCB9-D88B-4C1E-894F-2FCA35479D3B}" srcOrd="2" destOrd="0" presId="urn:microsoft.com/office/officeart/2005/8/layout/bList2#2"/>
    <dgm:cxn modelId="{D84E05B4-B884-467B-8D32-FB584BE064F5}" type="presParOf" srcId="{651F8693-C32D-4BCF-8766-9BD73BBD20F8}" destId="{49990ED5-695C-40C0-850C-C6F62F2CA2AF}" srcOrd="3" destOrd="0" presId="urn:microsoft.com/office/officeart/2005/8/layout/bList2#2"/>
    <dgm:cxn modelId="{A1746F35-B63F-4B0A-9E00-0A3C4D709E82}" type="presParOf" srcId="{05859E87-E7D7-4F9D-B1C5-FD4837A15EE8}" destId="{0F32713D-7EFC-4E48-A7C2-4729423C5C2E}" srcOrd="7" destOrd="0" presId="urn:microsoft.com/office/officeart/2005/8/layout/bList2#2"/>
    <dgm:cxn modelId="{58C8607E-2C33-452C-AD82-E4759075D058}" type="presParOf" srcId="{05859E87-E7D7-4F9D-B1C5-FD4837A15EE8}" destId="{DCAAF4C9-B251-4F70-BE6E-C32FB544E632}" srcOrd="8" destOrd="0" presId="urn:microsoft.com/office/officeart/2005/8/layout/bList2#2"/>
    <dgm:cxn modelId="{E309ABCD-18E4-4150-8C76-D09E2205CC0B}" type="presParOf" srcId="{DCAAF4C9-B251-4F70-BE6E-C32FB544E632}" destId="{A61E96EC-1930-4ADA-80F7-14BB2619F868}" srcOrd="0" destOrd="0" presId="urn:microsoft.com/office/officeart/2005/8/layout/bList2#2"/>
    <dgm:cxn modelId="{F1AFDB69-B7CE-40A1-8E76-146BE7873E21}" type="presParOf" srcId="{DCAAF4C9-B251-4F70-BE6E-C32FB544E632}" destId="{B8CC41BD-EC53-473E-B461-A09173FF8D84}" srcOrd="1" destOrd="0" presId="urn:microsoft.com/office/officeart/2005/8/layout/bList2#2"/>
    <dgm:cxn modelId="{51BC3FCC-52C5-4F69-9E07-BF3E6E2CCA2C}" type="presParOf" srcId="{DCAAF4C9-B251-4F70-BE6E-C32FB544E632}" destId="{02CE0F76-BD69-44C9-A4C6-571BC0604E3C}" srcOrd="2" destOrd="0" presId="urn:microsoft.com/office/officeart/2005/8/layout/bList2#2"/>
    <dgm:cxn modelId="{671208A8-1101-42BE-90BA-523560DD57AB}" type="presParOf" srcId="{DCAAF4C9-B251-4F70-BE6E-C32FB544E632}" destId="{D28D11D3-1422-4D91-9CE4-049F460D30AA}" srcOrd="3" destOrd="0" presId="urn:microsoft.com/office/officeart/2005/8/layout/bList2#2"/>
    <dgm:cxn modelId="{032A7302-9B3C-477E-9ED7-6647999404D2}" type="presParOf" srcId="{05859E87-E7D7-4F9D-B1C5-FD4837A15EE8}" destId="{3A6E4ABB-A831-4245-A45A-377BE69C0736}" srcOrd="9" destOrd="0" presId="urn:microsoft.com/office/officeart/2005/8/layout/bList2#2"/>
    <dgm:cxn modelId="{0970D33F-18B1-4184-9928-49676B41ACCD}" type="presParOf" srcId="{05859E87-E7D7-4F9D-B1C5-FD4837A15EE8}" destId="{7D9EF0EF-81D8-4072-BD12-45731FA104E5}" srcOrd="10" destOrd="0" presId="urn:microsoft.com/office/officeart/2005/8/layout/bList2#2"/>
    <dgm:cxn modelId="{FE1D5881-C421-4B30-87EF-70C4EAED09B8}" type="presParOf" srcId="{7D9EF0EF-81D8-4072-BD12-45731FA104E5}" destId="{343820E5-2C73-476C-92AC-DD9CD49B674D}" srcOrd="0" destOrd="0" presId="urn:microsoft.com/office/officeart/2005/8/layout/bList2#2"/>
    <dgm:cxn modelId="{CB439FE0-867E-4215-AABD-19257FD78229}" type="presParOf" srcId="{7D9EF0EF-81D8-4072-BD12-45731FA104E5}" destId="{164BEB32-0F2C-4461-8569-217C8D5FF2B3}" srcOrd="1" destOrd="0" presId="urn:microsoft.com/office/officeart/2005/8/layout/bList2#2"/>
    <dgm:cxn modelId="{F5D554B6-6BFF-451E-9B50-7C57D4B4C2AC}" type="presParOf" srcId="{7D9EF0EF-81D8-4072-BD12-45731FA104E5}" destId="{810760B4-C1AB-440C-9B34-121C7BAA1147}" srcOrd="2" destOrd="0" presId="urn:microsoft.com/office/officeart/2005/8/layout/bList2#2"/>
    <dgm:cxn modelId="{F4E0A842-6BB9-4A90-B23A-38B303D95721}" type="presParOf" srcId="{7D9EF0EF-81D8-4072-BD12-45731FA104E5}" destId="{31A5B295-B460-4FF9-B091-201953B80A94}" srcOrd="3" destOrd="0" presId="urn:microsoft.com/office/officeart/2005/8/layout/bList2#2"/>
    <dgm:cxn modelId="{8E62D404-2A27-47F8-99D0-477D20F9B9FE}" type="presParOf" srcId="{05859E87-E7D7-4F9D-B1C5-FD4837A15EE8}" destId="{1B09F8B0-27A3-4583-A71C-2029F316B2C4}" srcOrd="11" destOrd="0" presId="urn:microsoft.com/office/officeart/2005/8/layout/bList2#2"/>
    <dgm:cxn modelId="{0192102C-8404-4B91-8961-EC6AF05004C3}" type="presParOf" srcId="{05859E87-E7D7-4F9D-B1C5-FD4837A15EE8}" destId="{3193CAF6-8823-41CC-95D7-83E926CD87E4}" srcOrd="12" destOrd="0" presId="urn:microsoft.com/office/officeart/2005/8/layout/bList2#2"/>
    <dgm:cxn modelId="{5FDE97A0-69EF-40F1-AE17-7ED264A3DDDF}" type="presParOf" srcId="{3193CAF6-8823-41CC-95D7-83E926CD87E4}" destId="{1783F81A-0E3A-4B95-A6C3-7CFC1C752FAF}" srcOrd="0" destOrd="0" presId="urn:microsoft.com/office/officeart/2005/8/layout/bList2#2"/>
    <dgm:cxn modelId="{7A4E9F34-7C12-41FA-9076-0138BF7A1EE1}" type="presParOf" srcId="{3193CAF6-8823-41CC-95D7-83E926CD87E4}" destId="{A093A4DF-57A8-429E-868D-3F593FAEE19B}" srcOrd="1" destOrd="0" presId="urn:microsoft.com/office/officeart/2005/8/layout/bList2#2"/>
    <dgm:cxn modelId="{ABE4425D-D0E7-418F-BB3F-C89D624FA6DE}" type="presParOf" srcId="{3193CAF6-8823-41CC-95D7-83E926CD87E4}" destId="{70868906-A3D1-474C-AD4E-125A211D3B81}" srcOrd="2" destOrd="0" presId="urn:microsoft.com/office/officeart/2005/8/layout/bList2#2"/>
    <dgm:cxn modelId="{244B6BBF-1352-4EBB-A3B2-685BA59F7D52}" type="presParOf" srcId="{3193CAF6-8823-41CC-95D7-83E926CD87E4}" destId="{36D96850-7300-4668-BE0C-5D4120EC0E41}" srcOrd="3" destOrd="0" presId="urn:microsoft.com/office/officeart/2005/8/layout/bList2#2"/>
    <dgm:cxn modelId="{0B98673B-590C-4658-B6F2-BD51EF645FA6}" type="presParOf" srcId="{05859E87-E7D7-4F9D-B1C5-FD4837A15EE8}" destId="{36BADB5A-B008-43A3-B736-0B59C8729111}" srcOrd="13" destOrd="0" presId="urn:microsoft.com/office/officeart/2005/8/layout/bList2#2"/>
    <dgm:cxn modelId="{07B55076-EFB9-46BB-8E73-BC8091BA97FF}" type="presParOf" srcId="{05859E87-E7D7-4F9D-B1C5-FD4837A15EE8}" destId="{B97D677E-87A9-40E3-9F78-FD9E9C576325}" srcOrd="14" destOrd="0" presId="urn:microsoft.com/office/officeart/2005/8/layout/bList2#2"/>
    <dgm:cxn modelId="{1032FBDA-5C9F-4403-80B0-8A4204213F97}" type="presParOf" srcId="{B97D677E-87A9-40E3-9F78-FD9E9C576325}" destId="{1835F589-3EC5-4155-9EE9-86024EF0CE52}" srcOrd="0" destOrd="0" presId="urn:microsoft.com/office/officeart/2005/8/layout/bList2#2"/>
    <dgm:cxn modelId="{3BCD20C6-2DD9-426F-B6CD-6FCA5C68FA0A}" type="presParOf" srcId="{B97D677E-87A9-40E3-9F78-FD9E9C576325}" destId="{C72FA206-EC88-4FB6-BD28-C8FD634BE99B}" srcOrd="1" destOrd="0" presId="urn:microsoft.com/office/officeart/2005/8/layout/bList2#2"/>
    <dgm:cxn modelId="{B68F3A5C-280C-4748-BF6A-8D5B6D25FFAA}" type="presParOf" srcId="{B97D677E-87A9-40E3-9F78-FD9E9C576325}" destId="{40628FBA-283B-480B-B541-9D5BFA73118D}" srcOrd="2" destOrd="0" presId="urn:microsoft.com/office/officeart/2005/8/layout/bList2#2"/>
    <dgm:cxn modelId="{3CDBCDB8-A30F-428E-8340-A0D3D81907B2}" type="presParOf" srcId="{B97D677E-87A9-40E3-9F78-FD9E9C576325}" destId="{F49936E9-4EFA-4029-A9C3-DAAB58DE2418}" srcOrd="3" destOrd="0" presId="urn:microsoft.com/office/officeart/2005/8/layout/bList2#2"/>
    <dgm:cxn modelId="{84E9D8E4-458A-4E05-870B-B38AA338F8DC}" type="presParOf" srcId="{05859E87-E7D7-4F9D-B1C5-FD4837A15EE8}" destId="{2B108C29-3BD8-4C93-B264-14EB23576241}" srcOrd="15" destOrd="0" presId="urn:microsoft.com/office/officeart/2005/8/layout/bList2#2"/>
    <dgm:cxn modelId="{5C2EC45A-877D-4196-B037-4DBD2FDF4D69}" type="presParOf" srcId="{05859E87-E7D7-4F9D-B1C5-FD4837A15EE8}" destId="{9ECF6A4D-99E4-4D2E-8A0E-ED123C6483FE}" srcOrd="16" destOrd="0" presId="urn:microsoft.com/office/officeart/2005/8/layout/bList2#2"/>
    <dgm:cxn modelId="{8D4CA96A-544C-40F7-9AE0-BF99CA7EB362}" type="presParOf" srcId="{9ECF6A4D-99E4-4D2E-8A0E-ED123C6483FE}" destId="{79ABA074-F1A2-4432-8847-EC781B665DD1}" srcOrd="0" destOrd="0" presId="urn:microsoft.com/office/officeart/2005/8/layout/bList2#2"/>
    <dgm:cxn modelId="{5E06530B-0769-446C-8BB4-F1D00896E725}" type="presParOf" srcId="{9ECF6A4D-99E4-4D2E-8A0E-ED123C6483FE}" destId="{3A15B3E9-8C6A-4D37-BAF9-D103BCAA277B}" srcOrd="1" destOrd="0" presId="urn:microsoft.com/office/officeart/2005/8/layout/bList2#2"/>
    <dgm:cxn modelId="{9DCCFB6C-36F4-42BE-88D3-56771055CB02}" type="presParOf" srcId="{9ECF6A4D-99E4-4D2E-8A0E-ED123C6483FE}" destId="{7EAB2D48-ACD4-479A-9371-447AB614C75F}" srcOrd="2" destOrd="0" presId="urn:microsoft.com/office/officeart/2005/8/layout/bList2#2"/>
    <dgm:cxn modelId="{8F17C879-B86B-4A3C-90FA-44CA0F3CCC62}" type="presParOf" srcId="{9ECF6A4D-99E4-4D2E-8A0E-ED123C6483FE}" destId="{218AC3A0-4085-4510-8E56-B4F56943E200}" srcOrd="3" destOrd="0" presId="urn:microsoft.com/office/officeart/2005/8/layout/bList2#2"/>
    <dgm:cxn modelId="{A23E9E79-D745-4186-BD55-35D460AC6862}" type="presParOf" srcId="{05859E87-E7D7-4F9D-B1C5-FD4837A15EE8}" destId="{8B53AED0-E2D4-416D-BB8C-9C21BB8EBC53}" srcOrd="17" destOrd="0" presId="urn:microsoft.com/office/officeart/2005/8/layout/bList2#2"/>
    <dgm:cxn modelId="{916A5AB7-1071-4172-A35D-7FED4B13E608}" type="presParOf" srcId="{05859E87-E7D7-4F9D-B1C5-FD4837A15EE8}" destId="{2B881AF5-4F1E-4455-BBF9-B7030BC8408D}" srcOrd="18" destOrd="0" presId="urn:microsoft.com/office/officeart/2005/8/layout/bList2#2"/>
    <dgm:cxn modelId="{B76EF322-47D0-42AC-85F3-89C01C2696AF}" type="presParOf" srcId="{2B881AF5-4F1E-4455-BBF9-B7030BC8408D}" destId="{7A73587B-4B8C-4B92-AA58-1ECAE0944D02}" srcOrd="0" destOrd="0" presId="urn:microsoft.com/office/officeart/2005/8/layout/bList2#2"/>
    <dgm:cxn modelId="{3790819D-8E97-4F1B-9540-AFF7BE576401}" type="presParOf" srcId="{2B881AF5-4F1E-4455-BBF9-B7030BC8408D}" destId="{D02AA569-B966-45BD-B2AC-23A5B2169D90}" srcOrd="1" destOrd="0" presId="urn:microsoft.com/office/officeart/2005/8/layout/bList2#2"/>
    <dgm:cxn modelId="{9EC4BD45-BC60-4D13-B7D5-3C8E0D6F6D15}" type="presParOf" srcId="{2B881AF5-4F1E-4455-BBF9-B7030BC8408D}" destId="{4D2CC18F-9C90-4732-A98B-F0D7B3DB44D2}" srcOrd="2" destOrd="0" presId="urn:microsoft.com/office/officeart/2005/8/layout/bList2#2"/>
    <dgm:cxn modelId="{2F7F0A97-9C27-4591-A8C9-7E1B7DEACCDC}" type="presParOf" srcId="{2B881AF5-4F1E-4455-BBF9-B7030BC8408D}" destId="{4276A09A-D215-4AF6-A1C1-C0122399AD81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429933-1133-4CF0-9548-653DB933ACB0}">
      <dsp:nvSpPr>
        <dsp:cNvPr id="0" name=""/>
        <dsp:cNvSpPr/>
      </dsp:nvSpPr>
      <dsp:spPr>
        <a:xfrm rot="5400000">
          <a:off x="-129113" y="133380"/>
          <a:ext cx="860758" cy="60253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-129113" y="133380"/>
        <a:ext cx="860758" cy="602530"/>
      </dsp:txXfrm>
    </dsp:sp>
    <dsp:sp modelId="{7B4349E7-E0B8-4C24-8E1C-EC7C316CB61A}">
      <dsp:nvSpPr>
        <dsp:cNvPr id="0" name=""/>
        <dsp:cNvSpPr/>
      </dsp:nvSpPr>
      <dsp:spPr>
        <a:xfrm rot="5400000">
          <a:off x="3621918" y="-3015120"/>
          <a:ext cx="559492" cy="65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Понятие «</a:t>
          </a:r>
          <a:r>
            <a:rPr lang="ru-RU" sz="2200" kern="1200" dirty="0" err="1" smtClean="0">
              <a:latin typeface="Verdana" pitchFamily="34" charset="0"/>
              <a:ea typeface="Verdana" pitchFamily="34" charset="0"/>
              <a:cs typeface="Verdana" pitchFamily="34" charset="0"/>
            </a:rPr>
            <a:t>Биоэнергопластика</a:t>
          </a: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»</a:t>
          </a:r>
        </a:p>
      </dsp:txBody>
      <dsp:txXfrm rot="5400000">
        <a:off x="3621918" y="-3015120"/>
        <a:ext cx="559492" cy="6598269"/>
      </dsp:txXfrm>
    </dsp:sp>
    <dsp:sp modelId="{6D833FC0-BCA4-49E2-9E57-85A643B1E2C9}">
      <dsp:nvSpPr>
        <dsp:cNvPr id="0" name=""/>
        <dsp:cNvSpPr/>
      </dsp:nvSpPr>
      <dsp:spPr>
        <a:xfrm rot="5400000">
          <a:off x="-129113" y="895626"/>
          <a:ext cx="860758" cy="602530"/>
        </a:xfrm>
        <a:prstGeom prst="chevron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-129113" y="895626"/>
        <a:ext cx="860758" cy="602530"/>
      </dsp:txXfrm>
    </dsp:sp>
    <dsp:sp modelId="{CC81EFE9-62C1-4E75-943F-42CE21469917}">
      <dsp:nvSpPr>
        <dsp:cNvPr id="0" name=""/>
        <dsp:cNvSpPr/>
      </dsp:nvSpPr>
      <dsp:spPr>
        <a:xfrm rot="5400000">
          <a:off x="3621918" y="-2252875"/>
          <a:ext cx="559492" cy="65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0" lvl="1" indent="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Актуальность использования данного метода в реализации проекта</a:t>
          </a: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621918" y="-2252875"/>
        <a:ext cx="559492" cy="6598269"/>
      </dsp:txXfrm>
    </dsp:sp>
    <dsp:sp modelId="{1AD4B62E-4A82-4A83-9476-00719DF30F75}">
      <dsp:nvSpPr>
        <dsp:cNvPr id="0" name=""/>
        <dsp:cNvSpPr/>
      </dsp:nvSpPr>
      <dsp:spPr>
        <a:xfrm rot="5400000">
          <a:off x="-129113" y="1657871"/>
          <a:ext cx="860758" cy="602530"/>
        </a:xfrm>
        <a:prstGeom prst="chevron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-129113" y="1657871"/>
        <a:ext cx="860758" cy="602530"/>
      </dsp:txXfrm>
    </dsp:sp>
    <dsp:sp modelId="{3DDADD9E-4237-4393-8F08-3631E1515EE4}">
      <dsp:nvSpPr>
        <dsp:cNvPr id="0" name=""/>
        <dsp:cNvSpPr/>
      </dsp:nvSpPr>
      <dsp:spPr>
        <a:xfrm rot="5400000">
          <a:off x="3621918" y="-1490630"/>
          <a:ext cx="559492" cy="65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Цели и задачи проекта</a:t>
          </a: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621918" y="-1490630"/>
        <a:ext cx="559492" cy="6598269"/>
      </dsp:txXfrm>
    </dsp:sp>
    <dsp:sp modelId="{0D97F813-0698-4463-A756-E843622FA391}">
      <dsp:nvSpPr>
        <dsp:cNvPr id="0" name=""/>
        <dsp:cNvSpPr/>
      </dsp:nvSpPr>
      <dsp:spPr>
        <a:xfrm rot="5400000">
          <a:off x="-129113" y="2420117"/>
          <a:ext cx="860758" cy="602530"/>
        </a:xfrm>
        <a:prstGeom prst="chevron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-129113" y="2420117"/>
        <a:ext cx="860758" cy="602530"/>
      </dsp:txXfrm>
    </dsp:sp>
    <dsp:sp modelId="{F25D10D5-D18A-496B-9DE6-D35E13E2CD54}">
      <dsp:nvSpPr>
        <dsp:cNvPr id="0" name=""/>
        <dsp:cNvSpPr/>
      </dsp:nvSpPr>
      <dsp:spPr>
        <a:xfrm rot="5400000">
          <a:off x="3621918" y="-715130"/>
          <a:ext cx="559492" cy="65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Содержание проекта</a:t>
          </a: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3621918" y="-715130"/>
        <a:ext cx="559492" cy="6598269"/>
      </dsp:txXfrm>
    </dsp:sp>
    <dsp:sp modelId="{5DBB3057-3CBC-4705-959F-5C28E6896EEA}">
      <dsp:nvSpPr>
        <dsp:cNvPr id="0" name=""/>
        <dsp:cNvSpPr/>
      </dsp:nvSpPr>
      <dsp:spPr>
        <a:xfrm rot="5400000">
          <a:off x="-129113" y="3182362"/>
          <a:ext cx="860758" cy="602530"/>
        </a:xfrm>
        <a:prstGeom prst="chevron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-129113" y="3182362"/>
        <a:ext cx="860758" cy="602530"/>
      </dsp:txXfrm>
    </dsp:sp>
    <dsp:sp modelId="{1DCD1177-AA7E-48B9-8C7A-5897B066E122}">
      <dsp:nvSpPr>
        <dsp:cNvPr id="0" name=""/>
        <dsp:cNvSpPr/>
      </dsp:nvSpPr>
      <dsp:spPr>
        <a:xfrm rot="5400000">
          <a:off x="3621918" y="33860"/>
          <a:ext cx="559492" cy="65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Заключение</a:t>
          </a:r>
        </a:p>
      </dsp:txBody>
      <dsp:txXfrm rot="5400000">
        <a:off x="3621918" y="33860"/>
        <a:ext cx="559492" cy="6598269"/>
      </dsp:txXfrm>
    </dsp:sp>
    <dsp:sp modelId="{32A2C389-5296-42BA-ACA5-D26537996D92}">
      <dsp:nvSpPr>
        <dsp:cNvPr id="0" name=""/>
        <dsp:cNvSpPr/>
      </dsp:nvSpPr>
      <dsp:spPr>
        <a:xfrm rot="5400000">
          <a:off x="-129113" y="3944608"/>
          <a:ext cx="860758" cy="602530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5400000">
        <a:off x="-129113" y="3944608"/>
        <a:ext cx="860758" cy="602530"/>
      </dsp:txXfrm>
    </dsp:sp>
    <dsp:sp modelId="{B00E8E83-F646-4AE3-84AF-051FE0875100}">
      <dsp:nvSpPr>
        <dsp:cNvPr id="0" name=""/>
        <dsp:cNvSpPr/>
      </dsp:nvSpPr>
      <dsp:spPr>
        <a:xfrm rot="5400000">
          <a:off x="3621918" y="796106"/>
          <a:ext cx="559492" cy="659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Список литературы</a:t>
          </a:r>
        </a:p>
      </dsp:txBody>
      <dsp:txXfrm rot="5400000">
        <a:off x="3621918" y="796106"/>
        <a:ext cx="559492" cy="659826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FF9C16-0F99-401F-B2A1-59776201AB4F}">
      <dsp:nvSpPr>
        <dsp:cNvPr id="0" name=""/>
        <dsp:cNvSpPr/>
      </dsp:nvSpPr>
      <dsp:spPr>
        <a:xfrm>
          <a:off x="-5229137" y="-803772"/>
          <a:ext cx="6249242" cy="6249242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ED2E44-3125-40AA-B7EA-CD52CE1BB9C0}">
      <dsp:nvSpPr>
        <dsp:cNvPr id="0" name=""/>
        <dsp:cNvSpPr/>
      </dsp:nvSpPr>
      <dsp:spPr>
        <a:xfrm>
          <a:off x="392196" y="152264"/>
          <a:ext cx="6989455" cy="6730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788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Повышению интереса детей к выполнению упражнений.</a:t>
          </a:r>
          <a:endParaRPr lang="ru-RU" sz="1700" kern="1200" dirty="0"/>
        </a:p>
      </dsp:txBody>
      <dsp:txXfrm>
        <a:off x="392196" y="152264"/>
        <a:ext cx="6989455" cy="673012"/>
      </dsp:txXfrm>
    </dsp:sp>
    <dsp:sp modelId="{7C6DA655-FC21-4BE0-8A00-B83BD1F4291E}">
      <dsp:nvSpPr>
        <dsp:cNvPr id="0" name=""/>
        <dsp:cNvSpPr/>
      </dsp:nvSpPr>
      <dsp:spPr>
        <a:xfrm>
          <a:off x="45515" y="177201"/>
          <a:ext cx="693360" cy="6231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31304F5-E887-4CC4-974B-7BAE9578D654}">
      <dsp:nvSpPr>
        <dsp:cNvPr id="0" name=""/>
        <dsp:cNvSpPr/>
      </dsp:nvSpPr>
      <dsp:spPr>
        <a:xfrm>
          <a:off x="794167" y="977355"/>
          <a:ext cx="6587484" cy="488677"/>
        </a:xfrm>
        <a:prstGeom prst="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788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Увеличивает эффективность гимнастики.</a:t>
          </a:r>
          <a:endParaRPr lang="ru-RU" sz="1700" kern="1200" dirty="0"/>
        </a:p>
      </dsp:txBody>
      <dsp:txXfrm>
        <a:off x="794167" y="977355"/>
        <a:ext cx="6587484" cy="488677"/>
      </dsp:txXfrm>
    </dsp:sp>
    <dsp:sp modelId="{707763FA-23F3-4890-827B-F794EBC64924}">
      <dsp:nvSpPr>
        <dsp:cNvPr id="0" name=""/>
        <dsp:cNvSpPr/>
      </dsp:nvSpPr>
      <dsp:spPr>
        <a:xfrm>
          <a:off x="488743" y="916271"/>
          <a:ext cx="610847" cy="610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45AC8C-8F0B-44C4-9222-46A7D86F2BFD}">
      <dsp:nvSpPr>
        <dsp:cNvPr id="0" name=""/>
        <dsp:cNvSpPr/>
      </dsp:nvSpPr>
      <dsp:spPr>
        <a:xfrm>
          <a:off x="977978" y="1710280"/>
          <a:ext cx="6403673" cy="488677"/>
        </a:xfrm>
        <a:prstGeom prst="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788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Способствует развитию артикуляционной, пальчиковой моторики.</a:t>
          </a:r>
          <a:endParaRPr lang="ru-RU" sz="1700" kern="1200" dirty="0"/>
        </a:p>
      </dsp:txBody>
      <dsp:txXfrm>
        <a:off x="977978" y="1710280"/>
        <a:ext cx="6403673" cy="488677"/>
      </dsp:txXfrm>
    </dsp:sp>
    <dsp:sp modelId="{6D965087-1111-49E2-BD61-28F559EA2D59}">
      <dsp:nvSpPr>
        <dsp:cNvPr id="0" name=""/>
        <dsp:cNvSpPr/>
      </dsp:nvSpPr>
      <dsp:spPr>
        <a:xfrm>
          <a:off x="672554" y="1649195"/>
          <a:ext cx="610847" cy="610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2F75A0-4FC7-43F2-9A24-8715A01CA5B5}">
      <dsp:nvSpPr>
        <dsp:cNvPr id="0" name=""/>
        <dsp:cNvSpPr/>
      </dsp:nvSpPr>
      <dsp:spPr>
        <a:xfrm>
          <a:off x="977978" y="2409451"/>
          <a:ext cx="6403673" cy="555255"/>
        </a:xfrm>
        <a:prstGeom prst="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788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Совершенствует координацию движений, развитие памяти, внимания, мышления.</a:t>
          </a:r>
          <a:endParaRPr lang="ru-RU" sz="1700" kern="1200" dirty="0"/>
        </a:p>
      </dsp:txBody>
      <dsp:txXfrm>
        <a:off x="977978" y="2409451"/>
        <a:ext cx="6403673" cy="555255"/>
      </dsp:txXfrm>
    </dsp:sp>
    <dsp:sp modelId="{96946E2F-5D03-4A90-A459-6A70664A6C9F}">
      <dsp:nvSpPr>
        <dsp:cNvPr id="0" name=""/>
        <dsp:cNvSpPr/>
      </dsp:nvSpPr>
      <dsp:spPr>
        <a:xfrm>
          <a:off x="672554" y="2381655"/>
          <a:ext cx="610847" cy="610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437DBC-65CF-4C74-89DF-635176A579E1}">
      <dsp:nvSpPr>
        <dsp:cNvPr id="0" name=""/>
        <dsp:cNvSpPr/>
      </dsp:nvSpPr>
      <dsp:spPr>
        <a:xfrm>
          <a:off x="794167" y="3175664"/>
          <a:ext cx="6587484" cy="488677"/>
        </a:xfrm>
        <a:prstGeom prst="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788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Улучшает постановку и автоматизацию звуков. </a:t>
          </a:r>
          <a:endParaRPr lang="ru-RU" sz="1700" kern="1200" dirty="0"/>
        </a:p>
      </dsp:txBody>
      <dsp:txXfrm>
        <a:off x="794167" y="3175664"/>
        <a:ext cx="6587484" cy="488677"/>
      </dsp:txXfrm>
    </dsp:sp>
    <dsp:sp modelId="{85A4C742-E99F-4EC5-B326-91A2CA14A661}">
      <dsp:nvSpPr>
        <dsp:cNvPr id="0" name=""/>
        <dsp:cNvSpPr/>
      </dsp:nvSpPr>
      <dsp:spPr>
        <a:xfrm>
          <a:off x="488743" y="3114579"/>
          <a:ext cx="610847" cy="610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B37C89-6C47-443B-8D8B-5C36CD7E08F4}">
      <dsp:nvSpPr>
        <dsp:cNvPr id="0" name=""/>
        <dsp:cNvSpPr/>
      </dsp:nvSpPr>
      <dsp:spPr>
        <a:xfrm>
          <a:off x="392196" y="3849609"/>
          <a:ext cx="6989455" cy="60663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7888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Дает возможность в дальнейшем ребёнку перейти на новую ступень образования - школу.</a:t>
          </a:r>
          <a:endParaRPr lang="ru-RU" sz="1700" kern="1200" dirty="0"/>
        </a:p>
      </dsp:txBody>
      <dsp:txXfrm>
        <a:off x="392196" y="3849609"/>
        <a:ext cx="6989455" cy="606635"/>
      </dsp:txXfrm>
    </dsp:sp>
    <dsp:sp modelId="{AC52D809-7417-426E-96BA-464E4F50C0C6}">
      <dsp:nvSpPr>
        <dsp:cNvPr id="0" name=""/>
        <dsp:cNvSpPr/>
      </dsp:nvSpPr>
      <dsp:spPr>
        <a:xfrm>
          <a:off x="86772" y="3847503"/>
          <a:ext cx="610847" cy="610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F10427-3B63-40CF-8D00-A9FAE8B0DB86}">
      <dsp:nvSpPr>
        <dsp:cNvPr id="0" name=""/>
        <dsp:cNvSpPr/>
      </dsp:nvSpPr>
      <dsp:spPr>
        <a:xfrm>
          <a:off x="0" y="703"/>
          <a:ext cx="72008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3C8F9F-FB6A-405D-85B3-BCA6E33A05FE}">
      <dsp:nvSpPr>
        <dsp:cNvPr id="0" name=""/>
        <dsp:cNvSpPr/>
      </dsp:nvSpPr>
      <dsp:spPr>
        <a:xfrm>
          <a:off x="0" y="11702"/>
          <a:ext cx="7200800" cy="81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1. </a:t>
          </a:r>
          <a:r>
            <a:rPr lang="ru-RU" sz="160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Бушлякова Р.Г.</a:t>
          </a: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«Артикуляционная гимнастика с </a:t>
          </a:r>
          <a:r>
            <a:rPr lang="ru-RU" sz="1600" i="0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биоэнергопластикой</a:t>
          </a: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» СПб., «Детство – Пресс», 2011.</a:t>
          </a:r>
        </a:p>
      </dsp:txBody>
      <dsp:txXfrm>
        <a:off x="0" y="11702"/>
        <a:ext cx="7200800" cy="810726"/>
      </dsp:txXfrm>
    </dsp:sp>
    <dsp:sp modelId="{0257737F-2E2A-4273-AFDF-86A945306B59}">
      <dsp:nvSpPr>
        <dsp:cNvPr id="0" name=""/>
        <dsp:cNvSpPr/>
      </dsp:nvSpPr>
      <dsp:spPr>
        <a:xfrm>
          <a:off x="0" y="811429"/>
          <a:ext cx="72008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612427-1751-48B0-8412-7AC10906A244}">
      <dsp:nvSpPr>
        <dsp:cNvPr id="0" name=""/>
        <dsp:cNvSpPr/>
      </dsp:nvSpPr>
      <dsp:spPr>
        <a:xfrm>
          <a:off x="0" y="811429"/>
          <a:ext cx="7200800" cy="629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2. </a:t>
          </a:r>
          <a:r>
            <a:rPr lang="ru-RU" sz="160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БуденнаяТ.В.</a:t>
          </a: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Логопедическая гимнастика, СПб., 2009.</a:t>
          </a:r>
          <a:endParaRPr lang="ru-RU" sz="1600" i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811429"/>
        <a:ext cx="7200800" cy="629215"/>
      </dsp:txXfrm>
    </dsp:sp>
    <dsp:sp modelId="{03911404-E74F-4401-A861-3E107875064F}">
      <dsp:nvSpPr>
        <dsp:cNvPr id="0" name=""/>
        <dsp:cNvSpPr/>
      </dsp:nvSpPr>
      <dsp:spPr>
        <a:xfrm>
          <a:off x="0" y="1440645"/>
          <a:ext cx="7200800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47B93D-D8B4-45DF-8D02-CC2DDB32B13C}">
      <dsp:nvSpPr>
        <dsp:cNvPr id="0" name=""/>
        <dsp:cNvSpPr/>
      </dsp:nvSpPr>
      <dsp:spPr>
        <a:xfrm>
          <a:off x="0" y="1440645"/>
          <a:ext cx="7200800" cy="729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3. </a:t>
          </a:r>
          <a:r>
            <a:rPr lang="ru-RU" sz="1600" b="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Крупенчук О.И. </a:t>
          </a:r>
          <a:r>
            <a:rPr lang="ru-RU" sz="1600" b="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Научите меня говорить правильно. М., 2011.</a:t>
          </a:r>
          <a:endParaRPr lang="ru-RU" sz="1600" i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1440645"/>
        <a:ext cx="7200800" cy="729178"/>
      </dsp:txXfrm>
    </dsp:sp>
    <dsp:sp modelId="{526F9F2D-52AB-4620-B28C-6A1C55D07789}">
      <dsp:nvSpPr>
        <dsp:cNvPr id="0" name=""/>
        <dsp:cNvSpPr/>
      </dsp:nvSpPr>
      <dsp:spPr>
        <a:xfrm>
          <a:off x="0" y="2169824"/>
          <a:ext cx="72008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9AFD07-68C3-4DBB-AD11-EF79E25BA185}">
      <dsp:nvSpPr>
        <dsp:cNvPr id="0" name=""/>
        <dsp:cNvSpPr/>
      </dsp:nvSpPr>
      <dsp:spPr>
        <a:xfrm>
          <a:off x="0" y="2169824"/>
          <a:ext cx="7200800" cy="493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4. </a:t>
          </a:r>
          <a:r>
            <a:rPr lang="ru-RU" sz="1600" i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Цвынтарный В.В. </a:t>
          </a:r>
          <a:r>
            <a:rPr lang="ru-RU" sz="1600" i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Играем пальчиками и развиваем речь. СПб.,1997.</a:t>
          </a:r>
          <a:endParaRPr lang="ru-RU" sz="1600" i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2169824"/>
        <a:ext cx="7200800" cy="49376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D85A47-EBFA-4C39-B62B-EE622C988994}">
      <dsp:nvSpPr>
        <dsp:cNvPr id="0" name=""/>
        <dsp:cNvSpPr/>
      </dsp:nvSpPr>
      <dsp:spPr>
        <a:xfrm>
          <a:off x="0" y="288953"/>
          <a:ext cx="7272808" cy="122321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>
              <a:tab pos="263525" algn="l"/>
            </a:tabLst>
            <a:defRPr/>
          </a:pPr>
          <a:r>
            <a:rPr lang="ru-RU" sz="2800" kern="1200" dirty="0" smtClean="0"/>
            <a:t>	</a:t>
          </a:r>
          <a:r>
            <a:rPr lang="ru-RU" sz="2600" b="1" kern="1200" dirty="0" smtClean="0"/>
            <a:t>Это соединение движений артикуляционного аппарата с движениями кисти руки</a:t>
          </a:r>
          <a:r>
            <a:rPr lang="ru-RU" sz="2600" kern="1200" dirty="0" smtClean="0"/>
            <a:t>.</a:t>
          </a:r>
        </a:p>
      </dsp:txBody>
      <dsp:txXfrm>
        <a:off x="0" y="288953"/>
        <a:ext cx="7272808" cy="12232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0F3F2D-4CEE-4769-A596-4996209FF4D7}">
      <dsp:nvSpPr>
        <dsp:cNvPr id="0" name=""/>
        <dsp:cNvSpPr/>
      </dsp:nvSpPr>
      <dsp:spPr>
        <a:xfrm>
          <a:off x="-5372795" y="-822834"/>
          <a:ext cx="6398197" cy="6398197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3FEF6-CA37-411E-B0E9-FFC33F6835EF}">
      <dsp:nvSpPr>
        <dsp:cNvPr id="0" name=""/>
        <dsp:cNvSpPr/>
      </dsp:nvSpPr>
      <dsp:spPr>
        <a:xfrm>
          <a:off x="537087" y="309750"/>
          <a:ext cx="7030227" cy="84237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033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Повысить  и ускорить эффективность процесса коррекции речевых нарушений.</a:t>
          </a:r>
          <a:endParaRPr lang="ru-RU" sz="200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37087" y="309750"/>
        <a:ext cx="7030227" cy="842377"/>
      </dsp:txXfrm>
    </dsp:sp>
    <dsp:sp modelId="{027B997A-670B-4542-8FBC-61CDC749894A}">
      <dsp:nvSpPr>
        <dsp:cNvPr id="0" name=""/>
        <dsp:cNvSpPr/>
      </dsp:nvSpPr>
      <dsp:spPr>
        <a:xfrm>
          <a:off x="80132" y="273983"/>
          <a:ext cx="913911" cy="9139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8629A8-F977-4817-9B5C-F31EB0C8C7A3}">
      <dsp:nvSpPr>
        <dsp:cNvPr id="0" name=""/>
        <dsp:cNvSpPr/>
      </dsp:nvSpPr>
      <dsp:spPr>
        <a:xfrm>
          <a:off x="956260" y="1406633"/>
          <a:ext cx="6611054" cy="842377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033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Увеличить интерес  детей к выполнению упражнений.</a:t>
          </a:r>
          <a:endParaRPr lang="ru-RU" sz="200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956260" y="1406633"/>
        <a:ext cx="6611054" cy="842377"/>
      </dsp:txXfrm>
    </dsp:sp>
    <dsp:sp modelId="{832A12B0-84EC-4A3F-9534-F127644E4DFF}">
      <dsp:nvSpPr>
        <dsp:cNvPr id="0" name=""/>
        <dsp:cNvSpPr/>
      </dsp:nvSpPr>
      <dsp:spPr>
        <a:xfrm>
          <a:off x="499305" y="1370866"/>
          <a:ext cx="913911" cy="9139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F18AD5-2514-4FE9-B550-99E07145D7DD}">
      <dsp:nvSpPr>
        <dsp:cNvPr id="0" name=""/>
        <dsp:cNvSpPr/>
      </dsp:nvSpPr>
      <dsp:spPr>
        <a:xfrm>
          <a:off x="956260" y="2503516"/>
          <a:ext cx="6611054" cy="842377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033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Синхронизировать работу речевой и мелкой моторики, усиливая их результативность.</a:t>
          </a:r>
          <a:endParaRPr lang="ru-RU" sz="2000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956260" y="2503516"/>
        <a:ext cx="6611054" cy="842377"/>
      </dsp:txXfrm>
    </dsp:sp>
    <dsp:sp modelId="{E67F0613-0AB6-4BEB-9DF4-030CF0CCA086}">
      <dsp:nvSpPr>
        <dsp:cNvPr id="0" name=""/>
        <dsp:cNvSpPr/>
      </dsp:nvSpPr>
      <dsp:spPr>
        <a:xfrm>
          <a:off x="499305" y="2467750"/>
          <a:ext cx="913911" cy="9139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694B8F-6FA9-46ED-905E-CDCFA1144AD6}">
      <dsp:nvSpPr>
        <dsp:cNvPr id="0" name=""/>
        <dsp:cNvSpPr/>
      </dsp:nvSpPr>
      <dsp:spPr>
        <a:xfrm>
          <a:off x="537087" y="3528391"/>
          <a:ext cx="7030227" cy="98639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033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Позволяет быстро убрать зрительную опору и перейти к выполнению упражнений по ощущениям</a:t>
          </a:r>
          <a:r>
            <a:rPr lang="ru-RU" sz="2000" kern="1200" dirty="0" smtClean="0">
              <a:solidFill>
                <a:schemeClr val="bg1"/>
              </a:solidFill>
            </a:rPr>
            <a:t>.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537087" y="3528391"/>
        <a:ext cx="7030227" cy="986395"/>
      </dsp:txXfrm>
    </dsp:sp>
    <dsp:sp modelId="{CF7807BB-4A46-4D2E-A7CA-5E962136682A}">
      <dsp:nvSpPr>
        <dsp:cNvPr id="0" name=""/>
        <dsp:cNvSpPr/>
      </dsp:nvSpPr>
      <dsp:spPr>
        <a:xfrm>
          <a:off x="65532" y="3528392"/>
          <a:ext cx="943110" cy="9863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1AB238-461C-478E-AF05-7840CC3FBFBE}">
      <dsp:nvSpPr>
        <dsp:cNvPr id="0" name=""/>
        <dsp:cNvSpPr/>
      </dsp:nvSpPr>
      <dsp:spPr>
        <a:xfrm rot="5400000">
          <a:off x="-157607" y="219488"/>
          <a:ext cx="1050718" cy="73550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-157607" y="219488"/>
        <a:ext cx="1050718" cy="735503"/>
      </dsp:txXfrm>
    </dsp:sp>
    <dsp:sp modelId="{535EC365-7143-4D86-8944-BE4218372C94}">
      <dsp:nvSpPr>
        <dsp:cNvPr id="0" name=""/>
        <dsp:cNvSpPr/>
      </dsp:nvSpPr>
      <dsp:spPr>
        <a:xfrm rot="5400000">
          <a:off x="3606167" y="-2868185"/>
          <a:ext cx="796694" cy="65365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Создание условий для проведения занятий.</a:t>
          </a: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3606167" y="-2868185"/>
        <a:ext cx="796694" cy="6536585"/>
      </dsp:txXfrm>
    </dsp:sp>
    <dsp:sp modelId="{30FA6B07-9212-4776-87E3-627D24AB1A89}">
      <dsp:nvSpPr>
        <dsp:cNvPr id="0" name=""/>
        <dsp:cNvSpPr/>
      </dsp:nvSpPr>
      <dsp:spPr>
        <a:xfrm rot="5400000">
          <a:off x="-157607" y="1194588"/>
          <a:ext cx="1050718" cy="735503"/>
        </a:xfrm>
        <a:prstGeom prst="chevron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-157607" y="1194588"/>
        <a:ext cx="1050718" cy="735503"/>
      </dsp:txXfrm>
    </dsp:sp>
    <dsp:sp modelId="{7042C605-9C13-4E86-B40F-77F4D00EFC87}">
      <dsp:nvSpPr>
        <dsp:cNvPr id="0" name=""/>
        <dsp:cNvSpPr/>
      </dsp:nvSpPr>
      <dsp:spPr>
        <a:xfrm rot="5400000">
          <a:off x="3605808" y="-1890187"/>
          <a:ext cx="796694" cy="65373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Адаптирование упражнений </a:t>
          </a:r>
          <a:r>
            <a:rPr lang="ru-RU" sz="1600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биоэнергопластики</a:t>
          </a:r>
          <a:r>
            <a:rPr lang="ru-RU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к двигательным особенностям детей с речевыми нарушениями.</a:t>
          </a: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3605808" y="-1890187"/>
        <a:ext cx="796694" cy="6537304"/>
      </dsp:txXfrm>
    </dsp:sp>
    <dsp:sp modelId="{6803A512-F82C-419D-8781-D3738123309A}">
      <dsp:nvSpPr>
        <dsp:cNvPr id="0" name=""/>
        <dsp:cNvSpPr/>
      </dsp:nvSpPr>
      <dsp:spPr>
        <a:xfrm rot="5400000">
          <a:off x="-279643" y="2234860"/>
          <a:ext cx="1294790" cy="735503"/>
        </a:xfrm>
        <a:prstGeom prst="chevron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-279643" y="2234860"/>
        <a:ext cx="1294790" cy="735503"/>
      </dsp:txXfrm>
    </dsp:sp>
    <dsp:sp modelId="{BE2C393A-87C4-454A-833F-A22DCB76566B}">
      <dsp:nvSpPr>
        <dsp:cNvPr id="0" name=""/>
        <dsp:cNvSpPr/>
      </dsp:nvSpPr>
      <dsp:spPr>
        <a:xfrm rot="5400000">
          <a:off x="3565233" y="-849916"/>
          <a:ext cx="877844" cy="65373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Способствовать развитию и совершенствованию артикуляционной и мелкой моторики, психических процессов и связной речи. </a:t>
          </a: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3565233" y="-849916"/>
        <a:ext cx="877844" cy="6537304"/>
      </dsp:txXfrm>
    </dsp:sp>
    <dsp:sp modelId="{179B363A-02BA-45B3-AA4B-B589DBE9946B}">
      <dsp:nvSpPr>
        <dsp:cNvPr id="0" name=""/>
        <dsp:cNvSpPr/>
      </dsp:nvSpPr>
      <dsp:spPr>
        <a:xfrm rot="5400000">
          <a:off x="-157607" y="3350343"/>
          <a:ext cx="1050718" cy="735503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-157607" y="3350343"/>
        <a:ext cx="1050718" cy="735503"/>
      </dsp:txXfrm>
    </dsp:sp>
    <dsp:sp modelId="{EB895C8D-4229-4827-9E1E-22AB50D34FC4}">
      <dsp:nvSpPr>
        <dsp:cNvPr id="0" name=""/>
        <dsp:cNvSpPr/>
      </dsp:nvSpPr>
      <dsp:spPr>
        <a:xfrm rot="5400000">
          <a:off x="3587460" y="265567"/>
          <a:ext cx="833390" cy="65373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Активизация партнерских отношений с родителями и сознательного  включения в </a:t>
          </a:r>
          <a:r>
            <a:rPr lang="ru-RU" sz="1600" kern="1200" dirty="0" err="1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коррекционно</a:t>
          </a:r>
          <a:r>
            <a:rPr lang="ru-RU" sz="16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– логопедический процесс.</a:t>
          </a:r>
          <a:endParaRPr lang="ru-RU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3587460" y="265567"/>
        <a:ext cx="833390" cy="653730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E02F6D-655F-4FC1-A8AB-009222395679}">
      <dsp:nvSpPr>
        <dsp:cNvPr id="0" name=""/>
        <dsp:cNvSpPr/>
      </dsp:nvSpPr>
      <dsp:spPr>
        <a:xfrm>
          <a:off x="0" y="450697"/>
          <a:ext cx="728616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6B41A3-E5A4-4C45-A49B-BA147BADFA0C}">
      <dsp:nvSpPr>
        <dsp:cNvPr id="0" name=""/>
        <dsp:cNvSpPr/>
      </dsp:nvSpPr>
      <dsp:spPr>
        <a:xfrm>
          <a:off x="285393" y="39665"/>
          <a:ext cx="7000766" cy="8265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780" tIns="0" rIns="19278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1. «Послушные ладошки»</a:t>
          </a:r>
          <a:endParaRPr lang="ru-RU" sz="21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85393" y="39665"/>
        <a:ext cx="7000766" cy="826560"/>
      </dsp:txXfrm>
    </dsp:sp>
    <dsp:sp modelId="{16419092-B0E9-48E6-9E3F-FCACE2E2C41B}">
      <dsp:nvSpPr>
        <dsp:cNvPr id="0" name=""/>
        <dsp:cNvSpPr/>
      </dsp:nvSpPr>
      <dsp:spPr>
        <a:xfrm>
          <a:off x="0" y="1723025"/>
          <a:ext cx="728616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B2F1E1-11E7-40F5-BB5C-288F4E068DB0}">
      <dsp:nvSpPr>
        <dsp:cNvPr id="0" name=""/>
        <dsp:cNvSpPr/>
      </dsp:nvSpPr>
      <dsp:spPr>
        <a:xfrm>
          <a:off x="262583" y="1309745"/>
          <a:ext cx="7000766" cy="82656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780" tIns="0" rIns="19278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2. «Подвижные ладошки»</a:t>
          </a:r>
          <a:endParaRPr lang="ru-RU" sz="21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2583" y="1309745"/>
        <a:ext cx="7000766" cy="826560"/>
      </dsp:txXfrm>
    </dsp:sp>
    <dsp:sp modelId="{FAAC718E-1168-41CA-91BF-1BAEA55BCC18}">
      <dsp:nvSpPr>
        <dsp:cNvPr id="0" name=""/>
        <dsp:cNvSpPr/>
      </dsp:nvSpPr>
      <dsp:spPr>
        <a:xfrm>
          <a:off x="0" y="2990857"/>
          <a:ext cx="728616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0425C8-4137-451B-87CD-7A782D602B79}">
      <dsp:nvSpPr>
        <dsp:cNvPr id="0" name=""/>
        <dsp:cNvSpPr/>
      </dsp:nvSpPr>
      <dsp:spPr>
        <a:xfrm>
          <a:off x="262583" y="2579825"/>
          <a:ext cx="7000766" cy="82656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780" tIns="0" rIns="192780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3. «Наши веселые друзья «Чупа и </a:t>
          </a:r>
          <a:r>
            <a:rPr lang="ru-RU" sz="2100" b="1" kern="1200" dirty="0" err="1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Чупс</a:t>
          </a:r>
          <a:r>
            <a:rPr lang="ru-RU" sz="2100" b="1" kern="12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»</a:t>
          </a:r>
          <a:endParaRPr lang="ru-RU" sz="21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2583" y="2579825"/>
        <a:ext cx="7000766" cy="82656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375570-FD6B-4CE8-BDD9-81A85A692DEE}">
      <dsp:nvSpPr>
        <dsp:cNvPr id="0" name=""/>
        <dsp:cNvSpPr/>
      </dsp:nvSpPr>
      <dsp:spPr>
        <a:xfrm>
          <a:off x="0" y="0"/>
          <a:ext cx="7200800" cy="133087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61938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54013" algn="l"/>
            </a:tabLst>
          </a:pPr>
          <a:r>
            <a:rPr lang="ru-RU" sz="2400" b="1" kern="1200" dirty="0" smtClean="0"/>
            <a:t>	Цель: </a:t>
          </a:r>
          <a:r>
            <a:rPr lang="ru-RU" sz="2400" kern="1200" dirty="0" smtClean="0"/>
            <a:t>Познакомить детей с движениями </a:t>
          </a:r>
          <a:r>
            <a:rPr lang="ru-RU" sz="2400" kern="1200" dirty="0" err="1" smtClean="0"/>
            <a:t>биоэнергопластики</a:t>
          </a:r>
          <a:r>
            <a:rPr lang="ru-RU" sz="2400" kern="1200" dirty="0" smtClean="0"/>
            <a:t> и научить выполнять ряд статических упражнений.</a:t>
          </a:r>
          <a:endParaRPr lang="ru-RU" sz="2400" kern="1200" dirty="0"/>
        </a:p>
      </dsp:txBody>
      <dsp:txXfrm>
        <a:off x="0" y="0"/>
        <a:ext cx="7200800" cy="133087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00904D-E8AC-442C-A500-E50C3087151A}">
      <dsp:nvSpPr>
        <dsp:cNvPr id="0" name=""/>
        <dsp:cNvSpPr/>
      </dsp:nvSpPr>
      <dsp:spPr>
        <a:xfrm>
          <a:off x="65397" y="69295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C88B7-8B7D-438A-858F-D4496040FE36}">
      <dsp:nvSpPr>
        <dsp:cNvPr id="0" name=""/>
        <dsp:cNvSpPr/>
      </dsp:nvSpPr>
      <dsp:spPr>
        <a:xfrm>
          <a:off x="65397" y="1602229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«Бегемот»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5397" y="1602229"/>
        <a:ext cx="857811" cy="390990"/>
      </dsp:txXfrm>
    </dsp:sp>
    <dsp:sp modelId="{4527E8E3-DCC2-4626-8643-1D183E0B4AC8}">
      <dsp:nvSpPr>
        <dsp:cNvPr id="0" name=""/>
        <dsp:cNvSpPr/>
      </dsp:nvSpPr>
      <dsp:spPr>
        <a:xfrm>
          <a:off x="957666" y="166433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05C651-FFB7-4DAB-BCD2-8E73E293F326}">
      <dsp:nvSpPr>
        <dsp:cNvPr id="0" name=""/>
        <dsp:cNvSpPr/>
      </dsp:nvSpPr>
      <dsp:spPr>
        <a:xfrm>
          <a:off x="1544135" y="69295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rgbClr val="9BBB59">
              <a:hueOff val="1125026"/>
              <a:satOff val="-1688"/>
              <a:lumOff val="-2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BB73B3-6D34-4208-A9E5-72FB2013D0A7}">
      <dsp:nvSpPr>
        <dsp:cNvPr id="0" name=""/>
        <dsp:cNvSpPr/>
      </dsp:nvSpPr>
      <dsp:spPr>
        <a:xfrm>
          <a:off x="1489619" y="1602229"/>
          <a:ext cx="1327123" cy="390990"/>
        </a:xfrm>
        <a:prstGeom prst="rect">
          <a:avLst/>
        </a:prstGeom>
        <a:gradFill rotWithShape="0">
          <a:gsLst>
            <a:gs pos="0">
              <a:srgbClr val="9BBB59">
                <a:hueOff val="1125026"/>
                <a:satOff val="-1688"/>
                <a:lumOff val="-275"/>
                <a:alphaOff val="0"/>
                <a:shade val="51000"/>
                <a:satMod val="130000"/>
              </a:srgbClr>
            </a:gs>
            <a:gs pos="80000">
              <a:srgbClr val="9BBB59">
                <a:hueOff val="1125026"/>
                <a:satOff val="-1688"/>
                <a:lumOff val="-275"/>
                <a:alphaOff val="0"/>
                <a:shade val="93000"/>
                <a:satMod val="130000"/>
              </a:srgbClr>
            </a:gs>
            <a:gs pos="100000">
              <a:srgbClr val="9BBB59">
                <a:hueOff val="1125026"/>
                <a:satOff val="-1688"/>
                <a:lumOff val="-27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125026"/>
              <a:satOff val="-1688"/>
              <a:lumOff val="-2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«Лягушка»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489619" y="1602229"/>
        <a:ext cx="934593" cy="390990"/>
      </dsp:txXfrm>
    </dsp:sp>
    <dsp:sp modelId="{7A53DE23-DCD5-46C1-AD0B-5D83B2AE4EBF}">
      <dsp:nvSpPr>
        <dsp:cNvPr id="0" name=""/>
        <dsp:cNvSpPr/>
      </dsp:nvSpPr>
      <dsp:spPr>
        <a:xfrm>
          <a:off x="2428887" y="1656183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071685"/>
              <a:satOff val="-1379"/>
              <a:lumOff val="-10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06D104-FC07-4A53-8AF0-D9FD40B9571C}">
      <dsp:nvSpPr>
        <dsp:cNvPr id="0" name=""/>
        <dsp:cNvSpPr/>
      </dsp:nvSpPr>
      <dsp:spPr>
        <a:xfrm>
          <a:off x="2968357" y="69295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rgbClr val="9BBB59">
              <a:hueOff val="2250053"/>
              <a:satOff val="-3376"/>
              <a:lumOff val="-54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F7F2BA-1E78-41BA-83C3-66A36F820AC6}">
      <dsp:nvSpPr>
        <dsp:cNvPr id="0" name=""/>
        <dsp:cNvSpPr/>
      </dsp:nvSpPr>
      <dsp:spPr>
        <a:xfrm>
          <a:off x="2968357" y="1602229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2250053"/>
                <a:satOff val="-3376"/>
                <a:lumOff val="-549"/>
                <a:alphaOff val="0"/>
                <a:shade val="51000"/>
                <a:satMod val="130000"/>
              </a:srgbClr>
            </a:gs>
            <a:gs pos="80000">
              <a:srgbClr val="9BBB59">
                <a:hueOff val="2250053"/>
                <a:satOff val="-3376"/>
                <a:lumOff val="-549"/>
                <a:alphaOff val="0"/>
                <a:shade val="93000"/>
                <a:satMod val="130000"/>
              </a:srgbClr>
            </a:gs>
            <a:gs pos="100000">
              <a:srgbClr val="9BBB59">
                <a:hueOff val="2250053"/>
                <a:satOff val="-3376"/>
                <a:lumOff val="-549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2250053"/>
              <a:satOff val="-3376"/>
              <a:lumOff val="-54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«Хоботок»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968357" y="1602229"/>
        <a:ext cx="857811" cy="390990"/>
      </dsp:txXfrm>
    </dsp:sp>
    <dsp:sp modelId="{E755A4E9-4A37-4AD1-A666-E00C8E027BA4}">
      <dsp:nvSpPr>
        <dsp:cNvPr id="0" name=""/>
        <dsp:cNvSpPr/>
      </dsp:nvSpPr>
      <dsp:spPr>
        <a:xfrm>
          <a:off x="3860626" y="166433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2143371"/>
              <a:satOff val="-2759"/>
              <a:lumOff val="-21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E28CB2-B1B6-4438-BEBC-94F7D004D11D}">
      <dsp:nvSpPr>
        <dsp:cNvPr id="0" name=""/>
        <dsp:cNvSpPr/>
      </dsp:nvSpPr>
      <dsp:spPr>
        <a:xfrm>
          <a:off x="4392579" y="69295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rgbClr val="9BBB59">
              <a:hueOff val="3375079"/>
              <a:satOff val="-5064"/>
              <a:lumOff val="-82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8DCB9-D88B-4C1E-894F-2FCA35479D3B}">
      <dsp:nvSpPr>
        <dsp:cNvPr id="0" name=""/>
        <dsp:cNvSpPr/>
      </dsp:nvSpPr>
      <dsp:spPr>
        <a:xfrm>
          <a:off x="4392579" y="1602229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3375079"/>
                <a:satOff val="-5064"/>
                <a:lumOff val="-824"/>
                <a:alphaOff val="0"/>
                <a:shade val="51000"/>
                <a:satMod val="130000"/>
              </a:srgbClr>
            </a:gs>
            <a:gs pos="80000">
              <a:srgbClr val="9BBB59">
                <a:hueOff val="3375079"/>
                <a:satOff val="-5064"/>
                <a:lumOff val="-824"/>
                <a:alphaOff val="0"/>
                <a:shade val="93000"/>
                <a:satMod val="130000"/>
              </a:srgbClr>
            </a:gs>
            <a:gs pos="100000">
              <a:srgbClr val="9BBB59">
                <a:hueOff val="3375079"/>
                <a:satOff val="-5064"/>
                <a:lumOff val="-824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3375079"/>
              <a:satOff val="-5064"/>
              <a:lumOff val="-82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«Рупор»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92579" y="1602229"/>
        <a:ext cx="857811" cy="390990"/>
      </dsp:txXfrm>
    </dsp:sp>
    <dsp:sp modelId="{49990ED5-695C-40C0-850C-C6F62F2CA2AF}">
      <dsp:nvSpPr>
        <dsp:cNvPr id="0" name=""/>
        <dsp:cNvSpPr/>
      </dsp:nvSpPr>
      <dsp:spPr>
        <a:xfrm>
          <a:off x="5284848" y="166433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3215056"/>
              <a:satOff val="-4138"/>
              <a:lumOff val="-32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1E96EC-1930-4ADA-80F7-14BB2619F868}">
      <dsp:nvSpPr>
        <dsp:cNvPr id="0" name=""/>
        <dsp:cNvSpPr/>
      </dsp:nvSpPr>
      <dsp:spPr>
        <a:xfrm>
          <a:off x="5816801" y="69295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9525" cap="flat" cmpd="sng" algn="ctr">
          <a:solidFill>
            <a:srgbClr val="9BBB59">
              <a:hueOff val="4500106"/>
              <a:satOff val="-6752"/>
              <a:lumOff val="-109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E0F76-BD69-44C9-A4C6-571BC0604E3C}">
      <dsp:nvSpPr>
        <dsp:cNvPr id="0" name=""/>
        <dsp:cNvSpPr/>
      </dsp:nvSpPr>
      <dsp:spPr>
        <a:xfrm>
          <a:off x="5816801" y="1602229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4500106"/>
                <a:satOff val="-6752"/>
                <a:lumOff val="-1098"/>
                <a:alphaOff val="0"/>
                <a:shade val="51000"/>
                <a:satMod val="130000"/>
              </a:srgbClr>
            </a:gs>
            <a:gs pos="80000">
              <a:srgbClr val="9BBB59">
                <a:hueOff val="4500106"/>
                <a:satOff val="-6752"/>
                <a:lumOff val="-1098"/>
                <a:alphaOff val="0"/>
                <a:shade val="93000"/>
                <a:satMod val="130000"/>
              </a:srgbClr>
            </a:gs>
            <a:gs pos="100000">
              <a:srgbClr val="9BBB59">
                <a:hueOff val="4500106"/>
                <a:satOff val="-6752"/>
                <a:lumOff val="-1098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4500106"/>
              <a:satOff val="-6752"/>
              <a:lumOff val="-109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«Лопатка»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816801" y="1602229"/>
        <a:ext cx="857811" cy="390990"/>
      </dsp:txXfrm>
    </dsp:sp>
    <dsp:sp modelId="{D28D11D3-1422-4D91-9CE4-049F460D30AA}">
      <dsp:nvSpPr>
        <dsp:cNvPr id="0" name=""/>
        <dsp:cNvSpPr/>
      </dsp:nvSpPr>
      <dsp:spPr>
        <a:xfrm>
          <a:off x="6709070" y="166433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4286742"/>
              <a:satOff val="-5517"/>
              <a:lumOff val="-43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3820E5-2C73-476C-92AC-DD9CD49B674D}">
      <dsp:nvSpPr>
        <dsp:cNvPr id="0" name=""/>
        <dsp:cNvSpPr/>
      </dsp:nvSpPr>
      <dsp:spPr>
        <a:xfrm>
          <a:off x="3264" y="230182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9525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0760B4-C1AB-440C-9B34-121C7BAA1147}">
      <dsp:nvSpPr>
        <dsp:cNvPr id="0" name=""/>
        <dsp:cNvSpPr/>
      </dsp:nvSpPr>
      <dsp:spPr>
        <a:xfrm>
          <a:off x="3264" y="3211100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5625132"/>
                <a:satOff val="-8440"/>
                <a:lumOff val="-1373"/>
                <a:alphaOff val="0"/>
                <a:shade val="51000"/>
                <a:satMod val="130000"/>
              </a:srgbClr>
            </a:gs>
            <a:gs pos="80000">
              <a:srgbClr val="9BBB59">
                <a:hueOff val="5625132"/>
                <a:satOff val="-8440"/>
                <a:lumOff val="-1373"/>
                <a:alphaOff val="0"/>
                <a:shade val="93000"/>
                <a:satMod val="130000"/>
              </a:srgbClr>
            </a:gs>
            <a:gs pos="100000">
              <a:srgbClr val="9BBB59">
                <a:hueOff val="5625132"/>
                <a:satOff val="-8440"/>
                <a:lumOff val="-1373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«Парус»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264" y="3211100"/>
        <a:ext cx="857811" cy="390990"/>
      </dsp:txXfrm>
    </dsp:sp>
    <dsp:sp modelId="{31A5B295-B460-4FF9-B091-201953B80A94}">
      <dsp:nvSpPr>
        <dsp:cNvPr id="0" name=""/>
        <dsp:cNvSpPr/>
      </dsp:nvSpPr>
      <dsp:spPr>
        <a:xfrm>
          <a:off x="895533" y="327320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5358427"/>
              <a:satOff val="-6896"/>
              <a:lumOff val="-53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528060-31CD-4316-9A69-B9629839315F}">
      <dsp:nvSpPr>
        <dsp:cNvPr id="0" name=""/>
        <dsp:cNvSpPr/>
      </dsp:nvSpPr>
      <dsp:spPr>
        <a:xfrm>
          <a:off x="1536615" y="230182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3"/>
          <a:stretch>
            <a:fillRect/>
          </a:stretch>
        </a:blipFill>
        <a:ln w="9525" cap="flat" cmpd="sng" algn="ctr">
          <a:solidFill>
            <a:srgbClr val="9BBB59">
              <a:hueOff val="6750158"/>
              <a:satOff val="-10128"/>
              <a:lumOff val="-164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AC2062-980D-4962-810F-716B20577AA6}">
      <dsp:nvSpPr>
        <dsp:cNvPr id="0" name=""/>
        <dsp:cNvSpPr/>
      </dsp:nvSpPr>
      <dsp:spPr>
        <a:xfrm>
          <a:off x="1427486" y="3211100"/>
          <a:ext cx="1436349" cy="390990"/>
        </a:xfrm>
        <a:prstGeom prst="rect">
          <a:avLst/>
        </a:prstGeom>
        <a:gradFill rotWithShape="0">
          <a:gsLst>
            <a:gs pos="0">
              <a:srgbClr val="9BBB59">
                <a:hueOff val="6750158"/>
                <a:satOff val="-10128"/>
                <a:lumOff val="-1647"/>
                <a:alphaOff val="0"/>
                <a:shade val="51000"/>
                <a:satMod val="130000"/>
              </a:srgbClr>
            </a:gs>
            <a:gs pos="80000">
              <a:srgbClr val="9BBB59">
                <a:hueOff val="6750158"/>
                <a:satOff val="-10128"/>
                <a:lumOff val="-1647"/>
                <a:alphaOff val="0"/>
                <a:shade val="93000"/>
                <a:satMod val="130000"/>
              </a:srgbClr>
            </a:gs>
            <a:gs pos="100000">
              <a:srgbClr val="9BBB59">
                <a:hueOff val="6750158"/>
                <a:satOff val="-10128"/>
                <a:lumOff val="-1647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6750158"/>
              <a:satOff val="-10128"/>
              <a:lumOff val="-164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«Чашечка»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427486" y="3211100"/>
        <a:ext cx="1011513" cy="390990"/>
      </dsp:txXfrm>
    </dsp:sp>
    <dsp:sp modelId="{FFD3FF0E-CBF6-45C7-B2C9-9ACA2006149D}">
      <dsp:nvSpPr>
        <dsp:cNvPr id="0" name=""/>
        <dsp:cNvSpPr/>
      </dsp:nvSpPr>
      <dsp:spPr>
        <a:xfrm>
          <a:off x="2428884" y="327320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1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6430112"/>
              <a:satOff val="-8276"/>
              <a:lumOff val="-6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83F81A-0E3A-4B95-A6C3-7CFC1C752FAF}">
      <dsp:nvSpPr>
        <dsp:cNvPr id="0" name=""/>
        <dsp:cNvSpPr/>
      </dsp:nvSpPr>
      <dsp:spPr>
        <a:xfrm>
          <a:off x="3030489" y="230182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5"/>
          <a:stretch>
            <a:fillRect/>
          </a:stretch>
        </a:blipFill>
        <a:ln w="9525" cap="flat" cmpd="sng" algn="ctr">
          <a:solidFill>
            <a:srgbClr val="9BBB59">
              <a:hueOff val="7875184"/>
              <a:satOff val="-11816"/>
              <a:lumOff val="-192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868906-A3D1-474C-AD4E-125A211D3B81}">
      <dsp:nvSpPr>
        <dsp:cNvPr id="0" name=""/>
        <dsp:cNvSpPr/>
      </dsp:nvSpPr>
      <dsp:spPr>
        <a:xfrm>
          <a:off x="2969457" y="3211100"/>
          <a:ext cx="1340156" cy="390990"/>
        </a:xfrm>
        <a:prstGeom prst="rect">
          <a:avLst/>
        </a:prstGeom>
        <a:gradFill rotWithShape="0">
          <a:gsLst>
            <a:gs pos="0">
              <a:srgbClr val="9BBB59">
                <a:hueOff val="7875184"/>
                <a:satOff val="-11816"/>
                <a:lumOff val="-1922"/>
                <a:alphaOff val="0"/>
                <a:shade val="51000"/>
                <a:satMod val="130000"/>
              </a:srgbClr>
            </a:gs>
            <a:gs pos="80000">
              <a:srgbClr val="9BBB59">
                <a:hueOff val="7875184"/>
                <a:satOff val="-11816"/>
                <a:lumOff val="-1922"/>
                <a:alphaOff val="0"/>
                <a:shade val="93000"/>
                <a:satMod val="130000"/>
              </a:srgbClr>
            </a:gs>
            <a:gs pos="100000">
              <a:srgbClr val="9BBB59">
                <a:hueOff val="7875184"/>
                <a:satOff val="-11816"/>
                <a:lumOff val="-1922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7875184"/>
              <a:satOff val="-11816"/>
              <a:lumOff val="-192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«Заборчик»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969457" y="3211100"/>
        <a:ext cx="943772" cy="390990"/>
      </dsp:txXfrm>
    </dsp:sp>
    <dsp:sp modelId="{36D96850-7300-4668-BE0C-5D4120EC0E41}">
      <dsp:nvSpPr>
        <dsp:cNvPr id="0" name=""/>
        <dsp:cNvSpPr/>
      </dsp:nvSpPr>
      <dsp:spPr>
        <a:xfrm>
          <a:off x="3922758" y="327320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1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7501798"/>
              <a:satOff val="-9655"/>
              <a:lumOff val="-75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35F589-3EC5-4155-9EE9-86024EF0CE52}">
      <dsp:nvSpPr>
        <dsp:cNvPr id="0" name=""/>
        <dsp:cNvSpPr/>
      </dsp:nvSpPr>
      <dsp:spPr>
        <a:xfrm>
          <a:off x="4454712" y="230182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7"/>
          <a:stretch>
            <a:fillRect/>
          </a:stretch>
        </a:blipFill>
        <a:ln w="9525" cap="flat" cmpd="sng" algn="ctr">
          <a:solidFill>
            <a:srgbClr val="9BBB59">
              <a:hueOff val="9000211"/>
              <a:satOff val="-13504"/>
              <a:lumOff val="-219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628FBA-283B-480B-B541-9D5BFA73118D}">
      <dsp:nvSpPr>
        <dsp:cNvPr id="0" name=""/>
        <dsp:cNvSpPr/>
      </dsp:nvSpPr>
      <dsp:spPr>
        <a:xfrm>
          <a:off x="4454712" y="3211100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9000211"/>
                <a:satOff val="-13504"/>
                <a:lumOff val="-2196"/>
                <a:alphaOff val="0"/>
                <a:shade val="51000"/>
                <a:satMod val="130000"/>
              </a:srgbClr>
            </a:gs>
            <a:gs pos="80000">
              <a:srgbClr val="9BBB59">
                <a:hueOff val="9000211"/>
                <a:satOff val="-13504"/>
                <a:lumOff val="-2196"/>
                <a:alphaOff val="0"/>
                <a:shade val="93000"/>
                <a:satMod val="130000"/>
              </a:srgbClr>
            </a:gs>
            <a:gs pos="100000">
              <a:srgbClr val="9BBB59">
                <a:hueOff val="9000211"/>
                <a:satOff val="-13504"/>
                <a:lumOff val="-2196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9000211"/>
              <a:satOff val="-13504"/>
              <a:lumOff val="-219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«Иголка»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454712" y="3211100"/>
        <a:ext cx="857811" cy="390990"/>
      </dsp:txXfrm>
    </dsp:sp>
    <dsp:sp modelId="{F49936E9-4EFA-4029-A9C3-DAAB58DE2418}">
      <dsp:nvSpPr>
        <dsp:cNvPr id="0" name=""/>
        <dsp:cNvSpPr/>
      </dsp:nvSpPr>
      <dsp:spPr>
        <a:xfrm>
          <a:off x="5346980" y="327320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1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8573483"/>
              <a:satOff val="-11034"/>
              <a:lumOff val="-86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73587B-4B8C-4B92-AA58-1ECAE0944D02}">
      <dsp:nvSpPr>
        <dsp:cNvPr id="0" name=""/>
        <dsp:cNvSpPr/>
      </dsp:nvSpPr>
      <dsp:spPr>
        <a:xfrm>
          <a:off x="5878934" y="2301820"/>
          <a:ext cx="1218091" cy="90927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9"/>
          <a:stretch>
            <a:fillRect/>
          </a:stretch>
        </a:blip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2CC18F-9C90-4732-A98B-F0D7B3DB44D2}">
      <dsp:nvSpPr>
        <dsp:cNvPr id="0" name=""/>
        <dsp:cNvSpPr/>
      </dsp:nvSpPr>
      <dsp:spPr>
        <a:xfrm>
          <a:off x="5878934" y="3211100"/>
          <a:ext cx="1218091" cy="390990"/>
        </a:xfrm>
        <a:prstGeom prst="rect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«Грибок»</a:t>
          </a:r>
          <a:endParaRPr lang="ru-RU" sz="1100" b="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878934" y="3211100"/>
        <a:ext cx="857811" cy="390990"/>
      </dsp:txXfrm>
    </dsp:sp>
    <dsp:sp modelId="{4276A09A-D215-4AF6-A1C1-C0122399AD81}">
      <dsp:nvSpPr>
        <dsp:cNvPr id="0" name=""/>
        <dsp:cNvSpPr/>
      </dsp:nvSpPr>
      <dsp:spPr>
        <a:xfrm>
          <a:off x="6771203" y="3273205"/>
          <a:ext cx="426332" cy="426332"/>
        </a:xfrm>
        <a:prstGeom prst="ellipse">
          <a:avLst/>
        </a:prstGeom>
        <a:blipFill rotWithShape="1">
          <a:blip xmlns:r="http://schemas.openxmlformats.org/officeDocument/2006/relationships" r:embed="rId2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0716854"/>
              <a:satOff val="-13793"/>
              <a:lumOff val="-10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375570-FD6B-4CE8-BDD9-81A85A692DEE}">
      <dsp:nvSpPr>
        <dsp:cNvPr id="0" name=""/>
        <dsp:cNvSpPr/>
      </dsp:nvSpPr>
      <dsp:spPr>
        <a:xfrm>
          <a:off x="0" y="5"/>
          <a:ext cx="7056784" cy="133087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261938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54013" algn="l"/>
            </a:tabLst>
          </a:pPr>
          <a:r>
            <a:rPr lang="ru-RU" sz="2400" b="1" kern="1200" dirty="0" smtClean="0"/>
            <a:t>	Цель: </a:t>
          </a:r>
          <a:r>
            <a:rPr lang="ru-RU" sz="2400" kern="1200" dirty="0" smtClean="0"/>
            <a:t>Познакомить детей с движениями </a:t>
          </a:r>
          <a:r>
            <a:rPr lang="ru-RU" sz="2400" kern="1200" dirty="0" err="1" smtClean="0"/>
            <a:t>биоэнергопластики</a:t>
          </a:r>
          <a:r>
            <a:rPr lang="ru-RU" sz="2400" kern="1200" dirty="0" smtClean="0"/>
            <a:t> и научить выполнять ряд динамических упражнений.</a:t>
          </a:r>
          <a:endParaRPr lang="ru-RU" sz="2400" kern="1200" dirty="0"/>
        </a:p>
      </dsp:txBody>
      <dsp:txXfrm>
        <a:off x="0" y="5"/>
        <a:ext cx="7056784" cy="133087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00904D-E8AC-442C-A500-E50C3087151A}">
      <dsp:nvSpPr>
        <dsp:cNvPr id="0" name=""/>
        <dsp:cNvSpPr/>
      </dsp:nvSpPr>
      <dsp:spPr>
        <a:xfrm>
          <a:off x="518454" y="72007"/>
          <a:ext cx="1075957" cy="12368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C88B7-8B7D-438A-858F-D4496040FE36}">
      <dsp:nvSpPr>
        <dsp:cNvPr id="0" name=""/>
        <dsp:cNvSpPr/>
      </dsp:nvSpPr>
      <dsp:spPr>
        <a:xfrm>
          <a:off x="334780" y="1278337"/>
          <a:ext cx="1223944" cy="360790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«Пятачок»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34780" y="1278337"/>
        <a:ext cx="861932" cy="360790"/>
      </dsp:txXfrm>
    </dsp:sp>
    <dsp:sp modelId="{4527E8E3-DCC2-4626-8643-1D183E0B4AC8}">
      <dsp:nvSpPr>
        <dsp:cNvPr id="0" name=""/>
        <dsp:cNvSpPr/>
      </dsp:nvSpPr>
      <dsp:spPr>
        <a:xfrm>
          <a:off x="1208099" y="1335645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05C651-FFB7-4DAB-BCD2-8E73E293F326}">
      <dsp:nvSpPr>
        <dsp:cNvPr id="0" name=""/>
        <dsp:cNvSpPr/>
      </dsp:nvSpPr>
      <dsp:spPr>
        <a:xfrm>
          <a:off x="1770104" y="72007"/>
          <a:ext cx="1148062" cy="123683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rgbClr val="9BBB59">
              <a:hueOff val="1250029"/>
              <a:satOff val="-1876"/>
              <a:lumOff val="-30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BB73B3-6D34-4208-A9E5-72FB2013D0A7}">
      <dsp:nvSpPr>
        <dsp:cNvPr id="0" name=""/>
        <dsp:cNvSpPr/>
      </dsp:nvSpPr>
      <dsp:spPr>
        <a:xfrm>
          <a:off x="1710992" y="1278337"/>
          <a:ext cx="1124008" cy="360790"/>
        </a:xfrm>
        <a:prstGeom prst="rect">
          <a:avLst/>
        </a:prstGeom>
        <a:gradFill rotWithShape="0">
          <a:gsLst>
            <a:gs pos="0">
              <a:srgbClr val="9BBB59">
                <a:hueOff val="1250029"/>
                <a:satOff val="-1876"/>
                <a:lumOff val="-305"/>
                <a:alphaOff val="0"/>
                <a:shade val="51000"/>
                <a:satMod val="130000"/>
              </a:srgbClr>
            </a:gs>
            <a:gs pos="80000">
              <a:srgbClr val="9BBB59">
                <a:hueOff val="1250029"/>
                <a:satOff val="-1876"/>
                <a:lumOff val="-305"/>
                <a:alphaOff val="0"/>
                <a:shade val="93000"/>
                <a:satMod val="130000"/>
              </a:srgbClr>
            </a:gs>
            <a:gs pos="100000">
              <a:srgbClr val="9BBB59">
                <a:hueOff val="1250029"/>
                <a:satOff val="-1876"/>
                <a:lumOff val="-30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250029"/>
              <a:satOff val="-1876"/>
              <a:lumOff val="-30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«Кролик»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10992" y="1278337"/>
        <a:ext cx="791555" cy="360790"/>
      </dsp:txXfrm>
    </dsp:sp>
    <dsp:sp modelId="{7A53DE23-DCD5-46C1-AD0B-5D83B2AE4EBF}">
      <dsp:nvSpPr>
        <dsp:cNvPr id="0" name=""/>
        <dsp:cNvSpPr/>
      </dsp:nvSpPr>
      <dsp:spPr>
        <a:xfrm>
          <a:off x="2534344" y="1335645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190762"/>
              <a:satOff val="-1533"/>
              <a:lumOff val="-11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06D104-FC07-4A53-8AF0-D9FD40B9571C}">
      <dsp:nvSpPr>
        <dsp:cNvPr id="0" name=""/>
        <dsp:cNvSpPr/>
      </dsp:nvSpPr>
      <dsp:spPr>
        <a:xfrm>
          <a:off x="3096349" y="98278"/>
          <a:ext cx="1135934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rgbClr val="9BBB59">
              <a:hueOff val="2500059"/>
              <a:satOff val="-3751"/>
              <a:lumOff val="-61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F7F2BA-1E78-41BA-83C3-66A36F820AC6}">
      <dsp:nvSpPr>
        <dsp:cNvPr id="0" name=""/>
        <dsp:cNvSpPr/>
      </dsp:nvSpPr>
      <dsp:spPr>
        <a:xfrm>
          <a:off x="3031173" y="1252066"/>
          <a:ext cx="1124008" cy="360790"/>
        </a:xfrm>
        <a:prstGeom prst="rect">
          <a:avLst/>
        </a:prstGeom>
        <a:gradFill rotWithShape="0">
          <a:gsLst>
            <a:gs pos="0">
              <a:srgbClr val="9BBB59">
                <a:hueOff val="2500059"/>
                <a:satOff val="-3751"/>
                <a:lumOff val="-610"/>
                <a:alphaOff val="0"/>
                <a:shade val="51000"/>
                <a:satMod val="130000"/>
              </a:srgbClr>
            </a:gs>
            <a:gs pos="80000">
              <a:srgbClr val="9BBB59">
                <a:hueOff val="2500059"/>
                <a:satOff val="-3751"/>
                <a:lumOff val="-610"/>
                <a:alphaOff val="0"/>
                <a:shade val="93000"/>
                <a:satMod val="130000"/>
              </a:srgbClr>
            </a:gs>
            <a:gs pos="100000">
              <a:srgbClr val="9BBB59">
                <a:hueOff val="2500059"/>
                <a:satOff val="-3751"/>
                <a:lumOff val="-61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2500059"/>
              <a:satOff val="-3751"/>
              <a:lumOff val="-61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«Чистим зубки»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031173" y="1252066"/>
        <a:ext cx="791555" cy="360790"/>
      </dsp:txXfrm>
    </dsp:sp>
    <dsp:sp modelId="{E755A4E9-4A37-4AD1-A666-E00C8E027BA4}">
      <dsp:nvSpPr>
        <dsp:cNvPr id="0" name=""/>
        <dsp:cNvSpPr/>
      </dsp:nvSpPr>
      <dsp:spPr>
        <a:xfrm>
          <a:off x="3854525" y="1309374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2381523"/>
              <a:satOff val="-3065"/>
              <a:lumOff val="-239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E28CB2-B1B6-4438-BEBC-94F7D004D11D}">
      <dsp:nvSpPr>
        <dsp:cNvPr id="0" name=""/>
        <dsp:cNvSpPr/>
      </dsp:nvSpPr>
      <dsp:spPr>
        <a:xfrm>
          <a:off x="4359593" y="132907"/>
          <a:ext cx="1095559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8DCB9-D88B-4C1E-894F-2FCA35479D3B}">
      <dsp:nvSpPr>
        <dsp:cNvPr id="0" name=""/>
        <dsp:cNvSpPr/>
      </dsp:nvSpPr>
      <dsp:spPr>
        <a:xfrm>
          <a:off x="4320202" y="1211661"/>
          <a:ext cx="1124008" cy="604692"/>
        </a:xfrm>
        <a:prstGeom prst="rect">
          <a:avLst/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«Киска  сердится - кошка спит»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20202" y="1211661"/>
        <a:ext cx="791555" cy="604692"/>
      </dsp:txXfrm>
    </dsp:sp>
    <dsp:sp modelId="{49990ED5-695C-40C0-850C-C6F62F2CA2AF}">
      <dsp:nvSpPr>
        <dsp:cNvPr id="0" name=""/>
        <dsp:cNvSpPr/>
      </dsp:nvSpPr>
      <dsp:spPr>
        <a:xfrm>
          <a:off x="5168742" y="1293359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3572285"/>
              <a:satOff val="-4598"/>
              <a:lumOff val="-35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1E96EC-1930-4ADA-80F7-14BB2619F868}">
      <dsp:nvSpPr>
        <dsp:cNvPr id="0" name=""/>
        <dsp:cNvSpPr/>
      </dsp:nvSpPr>
      <dsp:spPr>
        <a:xfrm>
          <a:off x="5659608" y="148923"/>
          <a:ext cx="1124008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9525" cap="flat" cmpd="sng" algn="ctr">
          <a:solidFill>
            <a:srgbClr val="9BBB59">
              <a:hueOff val="5000117"/>
              <a:satOff val="-7502"/>
              <a:lumOff val="-122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E0F76-BD69-44C9-A4C6-571BC0604E3C}">
      <dsp:nvSpPr>
        <dsp:cNvPr id="0" name=""/>
        <dsp:cNvSpPr/>
      </dsp:nvSpPr>
      <dsp:spPr>
        <a:xfrm>
          <a:off x="5659608" y="1252066"/>
          <a:ext cx="1124008" cy="360790"/>
        </a:xfrm>
        <a:prstGeom prst="rect">
          <a:avLst/>
        </a:prstGeom>
        <a:gradFill rotWithShape="0">
          <a:gsLst>
            <a:gs pos="0">
              <a:srgbClr val="9BBB59">
                <a:hueOff val="5000117"/>
                <a:satOff val="-7502"/>
                <a:lumOff val="-1220"/>
                <a:alphaOff val="0"/>
                <a:shade val="51000"/>
                <a:satMod val="130000"/>
              </a:srgbClr>
            </a:gs>
            <a:gs pos="80000">
              <a:srgbClr val="9BBB59">
                <a:hueOff val="5000117"/>
                <a:satOff val="-7502"/>
                <a:lumOff val="-1220"/>
                <a:alphaOff val="0"/>
                <a:shade val="93000"/>
                <a:satMod val="130000"/>
              </a:srgbClr>
            </a:gs>
            <a:gs pos="100000">
              <a:srgbClr val="9BBB59">
                <a:hueOff val="5000117"/>
                <a:satOff val="-7502"/>
                <a:lumOff val="-122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5000117"/>
              <a:satOff val="-7502"/>
              <a:lumOff val="-122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«Качели»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659608" y="1252066"/>
        <a:ext cx="791555" cy="360790"/>
      </dsp:txXfrm>
    </dsp:sp>
    <dsp:sp modelId="{D28D11D3-1422-4D91-9CE4-049F460D30AA}">
      <dsp:nvSpPr>
        <dsp:cNvPr id="0" name=""/>
        <dsp:cNvSpPr/>
      </dsp:nvSpPr>
      <dsp:spPr>
        <a:xfrm>
          <a:off x="6482960" y="1309374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4763046"/>
              <a:satOff val="-6130"/>
              <a:lumOff val="-478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3820E5-2C73-476C-92AC-DD9CD49B674D}">
      <dsp:nvSpPr>
        <dsp:cNvPr id="0" name=""/>
        <dsp:cNvSpPr/>
      </dsp:nvSpPr>
      <dsp:spPr>
        <a:xfrm>
          <a:off x="150912" y="1923892"/>
          <a:ext cx="1124008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/>
          </a:stretch>
        </a:blipFill>
        <a:ln w="9525" cap="flat" cmpd="sng" algn="ctr">
          <a:solidFill>
            <a:srgbClr val="9BBB59">
              <a:hueOff val="6250147"/>
              <a:satOff val="-9378"/>
              <a:lumOff val="-15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0760B4-C1AB-440C-9B34-121C7BAA1147}">
      <dsp:nvSpPr>
        <dsp:cNvPr id="0" name=""/>
        <dsp:cNvSpPr/>
      </dsp:nvSpPr>
      <dsp:spPr>
        <a:xfrm>
          <a:off x="2043" y="3077680"/>
          <a:ext cx="1421747" cy="360790"/>
        </a:xfrm>
        <a:prstGeom prst="rect">
          <a:avLst/>
        </a:prstGeom>
        <a:gradFill rotWithShape="0">
          <a:gsLst>
            <a:gs pos="0">
              <a:srgbClr val="9BBB59">
                <a:hueOff val="6250147"/>
                <a:satOff val="-9378"/>
                <a:lumOff val="-1525"/>
                <a:alphaOff val="0"/>
                <a:shade val="51000"/>
                <a:satMod val="130000"/>
              </a:srgbClr>
            </a:gs>
            <a:gs pos="80000">
              <a:srgbClr val="9BBB59">
                <a:hueOff val="6250147"/>
                <a:satOff val="-9378"/>
                <a:lumOff val="-1525"/>
                <a:alphaOff val="0"/>
                <a:shade val="93000"/>
                <a:satMod val="130000"/>
              </a:srgbClr>
            </a:gs>
            <a:gs pos="100000">
              <a:srgbClr val="9BBB59">
                <a:hueOff val="6250147"/>
                <a:satOff val="-9378"/>
                <a:lumOff val="-152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6250147"/>
              <a:satOff val="-9378"/>
              <a:lumOff val="-152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«Блинчики»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43" y="3077680"/>
        <a:ext cx="1001230" cy="360790"/>
      </dsp:txXfrm>
    </dsp:sp>
    <dsp:sp modelId="{31A5B295-B460-4FF9-B091-201953B80A94}">
      <dsp:nvSpPr>
        <dsp:cNvPr id="0" name=""/>
        <dsp:cNvSpPr/>
      </dsp:nvSpPr>
      <dsp:spPr>
        <a:xfrm>
          <a:off x="974751" y="3120716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5953808"/>
              <a:satOff val="-7663"/>
              <a:lumOff val="-59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83F81A-0E3A-4B95-A6C3-7CFC1C752FAF}">
      <dsp:nvSpPr>
        <dsp:cNvPr id="0" name=""/>
        <dsp:cNvSpPr/>
      </dsp:nvSpPr>
      <dsp:spPr>
        <a:xfrm>
          <a:off x="1521253" y="1923892"/>
          <a:ext cx="1124008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3"/>
          <a:stretch>
            <a:fillRect/>
          </a:stretch>
        </a:blipFill>
        <a:ln w="9525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868906-A3D1-474C-AD4E-125A211D3B81}">
      <dsp:nvSpPr>
        <dsp:cNvPr id="0" name=""/>
        <dsp:cNvSpPr/>
      </dsp:nvSpPr>
      <dsp:spPr>
        <a:xfrm>
          <a:off x="1521253" y="3077680"/>
          <a:ext cx="1124008" cy="360790"/>
        </a:xfrm>
        <a:prstGeom prst="rect">
          <a:avLst/>
        </a:prstGeom>
        <a:gradFill rotWithShape="0">
          <a:gsLst>
            <a:gs pos="0">
              <a:srgbClr val="9BBB59">
                <a:hueOff val="7500176"/>
                <a:satOff val="-11253"/>
                <a:lumOff val="-1830"/>
                <a:alphaOff val="0"/>
                <a:shade val="51000"/>
                <a:satMod val="130000"/>
              </a:srgbClr>
            </a:gs>
            <a:gs pos="80000">
              <a:srgbClr val="9BBB59">
                <a:hueOff val="7500176"/>
                <a:satOff val="-11253"/>
                <a:lumOff val="-1830"/>
                <a:alphaOff val="0"/>
                <a:shade val="93000"/>
                <a:satMod val="130000"/>
              </a:srgbClr>
            </a:gs>
            <a:gs pos="100000">
              <a:srgbClr val="9BBB59">
                <a:hueOff val="7500176"/>
                <a:satOff val="-11253"/>
                <a:lumOff val="-183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«Маляр»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521253" y="3077680"/>
        <a:ext cx="791555" cy="360790"/>
      </dsp:txXfrm>
    </dsp:sp>
    <dsp:sp modelId="{36D96850-7300-4668-BE0C-5D4120EC0E41}">
      <dsp:nvSpPr>
        <dsp:cNvPr id="0" name=""/>
        <dsp:cNvSpPr/>
      </dsp:nvSpPr>
      <dsp:spPr>
        <a:xfrm>
          <a:off x="2344604" y="3134989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14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7144569"/>
              <a:satOff val="-9195"/>
              <a:lumOff val="-717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35F589-3EC5-4155-9EE9-86024EF0CE52}">
      <dsp:nvSpPr>
        <dsp:cNvPr id="0" name=""/>
        <dsp:cNvSpPr/>
      </dsp:nvSpPr>
      <dsp:spPr>
        <a:xfrm>
          <a:off x="2994889" y="1923892"/>
          <a:ext cx="1124008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5"/>
          <a:stretch>
            <a:fillRect/>
          </a:stretch>
        </a:blipFill>
        <a:ln w="9525" cap="flat" cmpd="sng" algn="ctr">
          <a:solidFill>
            <a:srgbClr val="9BBB59">
              <a:hueOff val="8750205"/>
              <a:satOff val="-13129"/>
              <a:lumOff val="-21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628FBA-283B-480B-B541-9D5BFA73118D}">
      <dsp:nvSpPr>
        <dsp:cNvPr id="0" name=""/>
        <dsp:cNvSpPr/>
      </dsp:nvSpPr>
      <dsp:spPr>
        <a:xfrm>
          <a:off x="2835470" y="3077680"/>
          <a:ext cx="1442844" cy="360790"/>
        </a:xfrm>
        <a:prstGeom prst="rect">
          <a:avLst/>
        </a:prstGeom>
        <a:gradFill rotWithShape="0">
          <a:gsLst>
            <a:gs pos="0">
              <a:srgbClr val="9BBB59">
                <a:hueOff val="8750205"/>
                <a:satOff val="-13129"/>
                <a:lumOff val="-2135"/>
                <a:alphaOff val="0"/>
                <a:shade val="51000"/>
                <a:satMod val="130000"/>
              </a:srgbClr>
            </a:gs>
            <a:gs pos="80000">
              <a:srgbClr val="9BBB59">
                <a:hueOff val="8750205"/>
                <a:satOff val="-13129"/>
                <a:lumOff val="-2135"/>
                <a:alphaOff val="0"/>
                <a:shade val="93000"/>
                <a:satMod val="130000"/>
              </a:srgbClr>
            </a:gs>
            <a:gs pos="100000">
              <a:srgbClr val="9BBB59">
                <a:hueOff val="8750205"/>
                <a:satOff val="-13129"/>
                <a:lumOff val="-213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8750205"/>
              <a:satOff val="-13129"/>
              <a:lumOff val="-213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«Расчёска»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835470" y="3077680"/>
        <a:ext cx="1016087" cy="360790"/>
      </dsp:txXfrm>
    </dsp:sp>
    <dsp:sp modelId="{F49936E9-4EFA-4029-A9C3-DAAB58DE2418}">
      <dsp:nvSpPr>
        <dsp:cNvPr id="0" name=""/>
        <dsp:cNvSpPr/>
      </dsp:nvSpPr>
      <dsp:spPr>
        <a:xfrm>
          <a:off x="3818240" y="3134989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16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8335331"/>
              <a:satOff val="-10728"/>
              <a:lumOff val="-83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ABA074-F1A2-4432-8847-EC781B665DD1}">
      <dsp:nvSpPr>
        <dsp:cNvPr id="0" name=""/>
        <dsp:cNvSpPr/>
      </dsp:nvSpPr>
      <dsp:spPr>
        <a:xfrm>
          <a:off x="4511210" y="1923892"/>
          <a:ext cx="1124008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7"/>
          <a:stretch>
            <a:fillRect/>
          </a:stretch>
        </a:blipFill>
        <a:ln w="9525" cap="flat" cmpd="sng" algn="ctr">
          <a:solidFill>
            <a:srgbClr val="9BBB59">
              <a:hueOff val="10000235"/>
              <a:satOff val="-15004"/>
              <a:lumOff val="-244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AB2D48-ACD4-479A-9371-447AB614C75F}">
      <dsp:nvSpPr>
        <dsp:cNvPr id="0" name=""/>
        <dsp:cNvSpPr/>
      </dsp:nvSpPr>
      <dsp:spPr>
        <a:xfrm>
          <a:off x="4375778" y="3077680"/>
          <a:ext cx="1394871" cy="360790"/>
        </a:xfrm>
        <a:prstGeom prst="rect">
          <a:avLst/>
        </a:prstGeom>
        <a:gradFill rotWithShape="0">
          <a:gsLst>
            <a:gs pos="0">
              <a:srgbClr val="9BBB59">
                <a:hueOff val="10000235"/>
                <a:satOff val="-15004"/>
                <a:lumOff val="-2440"/>
                <a:alphaOff val="0"/>
                <a:shade val="51000"/>
                <a:satMod val="130000"/>
              </a:srgbClr>
            </a:gs>
            <a:gs pos="80000">
              <a:srgbClr val="9BBB59">
                <a:hueOff val="10000235"/>
                <a:satOff val="-15004"/>
                <a:lumOff val="-2440"/>
                <a:alphaOff val="0"/>
                <a:shade val="93000"/>
                <a:satMod val="130000"/>
              </a:srgbClr>
            </a:gs>
            <a:gs pos="100000">
              <a:srgbClr val="9BBB59">
                <a:hueOff val="10000235"/>
                <a:satOff val="-15004"/>
                <a:lumOff val="-2440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0000235"/>
              <a:satOff val="-15004"/>
              <a:lumOff val="-244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«Гармошка»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375778" y="3077680"/>
        <a:ext cx="982304" cy="360790"/>
      </dsp:txXfrm>
    </dsp:sp>
    <dsp:sp modelId="{218AC3A0-4085-4510-8E56-B4F56943E200}">
      <dsp:nvSpPr>
        <dsp:cNvPr id="0" name=""/>
        <dsp:cNvSpPr/>
      </dsp:nvSpPr>
      <dsp:spPr>
        <a:xfrm>
          <a:off x="5334562" y="3134989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18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9526092"/>
              <a:satOff val="-12260"/>
              <a:lumOff val="-95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73587B-4B8C-4B92-AA58-1ECAE0944D02}">
      <dsp:nvSpPr>
        <dsp:cNvPr id="0" name=""/>
        <dsp:cNvSpPr/>
      </dsp:nvSpPr>
      <dsp:spPr>
        <a:xfrm>
          <a:off x="5976603" y="1923892"/>
          <a:ext cx="1124008" cy="113175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9"/>
          <a:stretch>
            <a:fillRect/>
          </a:stretch>
        </a:blip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2CC18F-9C90-4732-A98B-F0D7B3DB44D2}">
      <dsp:nvSpPr>
        <dsp:cNvPr id="0" name=""/>
        <dsp:cNvSpPr/>
      </dsp:nvSpPr>
      <dsp:spPr>
        <a:xfrm>
          <a:off x="5868113" y="3077680"/>
          <a:ext cx="1340987" cy="360790"/>
        </a:xfrm>
        <a:prstGeom prst="rect">
          <a:avLst/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0" kern="1200" dirty="0" smtClean="0">
              <a:solidFill>
                <a:sysClr val="window" lastClr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«Лошадка»</a:t>
          </a:r>
          <a:endParaRPr lang="ru-RU" sz="1100" i="0" kern="1200" dirty="0">
            <a:solidFill>
              <a:sysClr val="window" lastClr="FFFFFF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868113" y="3077680"/>
        <a:ext cx="944357" cy="360790"/>
      </dsp:txXfrm>
    </dsp:sp>
    <dsp:sp modelId="{4276A09A-D215-4AF6-A1C1-C0122399AD81}">
      <dsp:nvSpPr>
        <dsp:cNvPr id="0" name=""/>
        <dsp:cNvSpPr/>
      </dsp:nvSpPr>
      <dsp:spPr>
        <a:xfrm>
          <a:off x="6799954" y="3134989"/>
          <a:ext cx="393402" cy="393402"/>
        </a:xfrm>
        <a:prstGeom prst="ellipse">
          <a:avLst/>
        </a:prstGeom>
        <a:blipFill rotWithShape="1">
          <a:blip xmlns:r="http://schemas.openxmlformats.org/officeDocument/2006/relationships" r:embed="rId20"/>
          <a:stretch>
            <a:fillRect/>
          </a:stretch>
        </a:blipFill>
        <a:ln w="9525" cap="flat" cmpd="sng" algn="ctr">
          <a:solidFill>
            <a:srgbClr val="9BBB59">
              <a:tint val="40000"/>
              <a:alpha val="90000"/>
              <a:hueOff val="10716854"/>
              <a:satOff val="-13793"/>
              <a:lumOff val="-107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25.08.2019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691680" y="1988840"/>
            <a:ext cx="6435782" cy="3619272"/>
            <a:chOff x="1115616" y="2146448"/>
            <a:chExt cx="7165477" cy="319343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407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02090" y="5068322"/>
              <a:ext cx="5732382" cy="271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44166" y="476672"/>
            <a:ext cx="759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Муниципальное автономное дошкольное </a:t>
            </a: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образовательное 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учреждение</a:t>
            </a:r>
          </a:p>
          <a:p>
            <a:pPr algn="ctr"/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«Детский сад №29»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3608" y="2237319"/>
            <a:ext cx="7704856" cy="1767745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ИСПОЛЬЗОВАНИЕ </a:t>
            </a:r>
          </a:p>
          <a:p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МЕТОДА БИОЭНЕРГОПЛАСТИКИ </a:t>
            </a:r>
          </a:p>
          <a:p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КОРРЕКЦИОННОЙ РАБОТЕ </a:t>
            </a:r>
          </a:p>
          <a:p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ДЕТЬМИ С ОНР</a:t>
            </a:r>
            <a:endParaRPr lang="ru-RU" sz="2700" b="1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9632" y="4391832"/>
            <a:ext cx="74168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Подготовили: учитель – </a:t>
            </a:r>
            <a:r>
              <a:rPr lang="ru-RU" sz="22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логопед </a:t>
            </a:r>
            <a:r>
              <a:rPr lang="ru-RU" sz="2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Смирнова </a:t>
            </a:r>
            <a:r>
              <a:rPr lang="ru-RU" sz="22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О.А. 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воспитатели </a:t>
            </a:r>
            <a:r>
              <a:rPr lang="ru-RU" sz="22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Тырышкина</a:t>
            </a:r>
            <a:r>
              <a:rPr lang="ru-RU" sz="2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С.Н., </a:t>
            </a:r>
            <a:r>
              <a:rPr lang="ru-RU" sz="22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Ломанова</a:t>
            </a:r>
            <a:r>
              <a:rPr lang="ru-RU" sz="2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Н.В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Группа №5</a:t>
            </a:r>
            <a:endParaRPr lang="ru-RU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6057861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Кириши - 2019 г.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62880" y="346646"/>
            <a:ext cx="8229600" cy="70609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«Послушные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98072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Совместное выполнение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статических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упражнений в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группе без зеркала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26" y="1844824"/>
            <a:ext cx="5399226" cy="4053934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59832" y="6042774"/>
            <a:ext cx="3555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Упражнение «Лягушка»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2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35318" cy="648072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«Послушные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05273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Изготовление </a:t>
            </a:r>
            <a:r>
              <a:rPr lang="ru-RU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фотокартотеки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статических артикуляционных упражнений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использованием </a:t>
            </a:r>
            <a:r>
              <a:rPr lang="ru-RU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биоэнергопластики</a:t>
            </a:r>
            <a:endParaRPr lang="ru-RU" sz="2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04864"/>
            <a:ext cx="4752528" cy="3935353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9355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869560" cy="70609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«Подвижные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800334737"/>
              </p:ext>
            </p:extLst>
          </p:nvPr>
        </p:nvGraphicFramePr>
        <p:xfrm>
          <a:off x="1619672" y="1124744"/>
          <a:ext cx="7056784" cy="145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390664181"/>
              </p:ext>
            </p:extLst>
          </p:nvPr>
        </p:nvGraphicFramePr>
        <p:xfrm>
          <a:off x="1475656" y="2564904"/>
          <a:ext cx="721114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42639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18654"/>
            <a:ext cx="7848872" cy="70609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«Подвижные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9827" y="1188784"/>
            <a:ext cx="3356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Выполнение упражнений перед зеркалом на </a:t>
            </a:r>
            <a:r>
              <a:rPr lang="ru-RU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индивидуальных занятиях у логопеда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05" y="2492896"/>
            <a:ext cx="3452535" cy="2592288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46110" y="5229200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Упражнение «Лошадка»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88" y="2473848"/>
            <a:ext cx="3477904" cy="2611336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24128" y="5229200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Упражнение «Расчёска»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73308" y="1188784"/>
            <a:ext cx="3431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Совместное выполнение </a:t>
            </a:r>
            <a:r>
              <a:rPr lang="ru-RU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динамических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упражнений в </a:t>
            </a:r>
            <a:r>
              <a:rPr lang="ru-RU" sz="16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группе без зеркала</a:t>
            </a:r>
          </a:p>
        </p:txBody>
      </p:sp>
    </p:spTree>
    <p:extLst>
      <p:ext uri="{BB962C8B-B14F-4D97-AF65-F5344CB8AC3E}">
        <p14:creationId xmlns="" xmlns:p14="http://schemas.microsoft.com/office/powerpoint/2010/main" val="1582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8654"/>
            <a:ext cx="8064896" cy="70609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«Подвижные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4070" y="105273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Изготовление </a:t>
            </a:r>
            <a:r>
              <a:rPr lang="ru-RU" sz="2000" b="1" dirty="0" err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фотокартотеки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динамических артикуляционных упражнений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использованием </a:t>
            </a:r>
            <a:r>
              <a:rPr lang="ru-RU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биоэнергопластики</a:t>
            </a:r>
            <a:endParaRPr lang="ru-RU" sz="2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13" r="8584"/>
          <a:stretch/>
        </p:blipFill>
        <p:spPr bwMode="auto">
          <a:xfrm>
            <a:off x="2483768" y="2276872"/>
            <a:ext cx="5112568" cy="3749815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639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41784"/>
            <a:ext cx="7715200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«Наши веселые 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друзья </a:t>
            </a:r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«Чупа и </a:t>
            </a:r>
            <a:r>
              <a:rPr lang="ru-RU" sz="36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Чупс</a:t>
            </a:r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517985" y="1556793"/>
            <a:ext cx="7139135" cy="1224135"/>
            <a:chOff x="-33942" y="67481"/>
            <a:chExt cx="7077177" cy="1330875"/>
          </a:xfrm>
          <a:scene3d>
            <a:camera prst="orthographicFront"/>
            <a:lightRig rig="flat" dir="t"/>
          </a:scene3d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33942" y="67481"/>
              <a:ext cx="7077177" cy="133087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96386" y="111277"/>
              <a:ext cx="6823251" cy="12870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just">
                <a:tabLst>
                  <a:tab pos="354013" algn="l"/>
                </a:tabLst>
              </a:pPr>
              <a:r>
                <a:rPr lang="ru-RU" b="1" kern="1200" dirty="0" smtClean="0"/>
                <a:t>	</a:t>
              </a:r>
              <a:r>
                <a:rPr lang="ru-RU" b="1" kern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Цель:</a:t>
              </a:r>
              <a:r>
                <a:rPr lang="ru-RU" b="1" kern="1200" dirty="0" smtClean="0"/>
                <a:t> </a:t>
              </a:r>
              <a:r>
                <a:rPr lang="ru-RU" kern="1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Объединить артикуляционные упражнения в комплекс гимнастики, способствующей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повышению показателей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уровня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развития связной речи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941"/>
          <a:stretch/>
        </p:blipFill>
        <p:spPr bwMode="auto">
          <a:xfrm>
            <a:off x="1679558" y="3318060"/>
            <a:ext cx="3351775" cy="2520280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10" y="3318836"/>
            <a:ext cx="3402298" cy="2558436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32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10879"/>
            <a:ext cx="7797552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«Наши веселые 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друзья </a:t>
            </a:r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«Чупа и </a:t>
            </a:r>
            <a:r>
              <a:rPr lang="ru-RU" sz="3600" b="1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Чупс</a:t>
            </a:r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9976" y="1654925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Изготовление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сказок с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использованием </a:t>
            </a:r>
            <a:r>
              <a:rPr lang="ru-RU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биоэнергопластики</a:t>
            </a:r>
            <a:endParaRPr lang="ru-RU" sz="20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6250" y="2564904"/>
            <a:ext cx="4622014" cy="3473451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8054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41784"/>
            <a:ext cx="77152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«Наши весёлые друзья «Чупа и Чупс»</a:t>
            </a: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6480000" cy="48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732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859216" cy="638944"/>
          </a:xfrm>
        </p:spPr>
        <p:txBody>
          <a:bodyPr/>
          <a:lstStyle/>
          <a:p>
            <a:pPr lvl="0"/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Заключение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976202423"/>
              </p:ext>
            </p:extLst>
          </p:nvPr>
        </p:nvGraphicFramePr>
        <p:xfrm>
          <a:off x="1259632" y="1667622"/>
          <a:ext cx="7427168" cy="4641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516832" y="908720"/>
            <a:ext cx="6912768" cy="638944"/>
          </a:xfrm>
        </p:spPr>
        <p:txBody>
          <a:bodyPr/>
          <a:lstStyle/>
          <a:p>
            <a:pPr marL="0" indent="182563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Применение 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метода </a:t>
            </a:r>
            <a:r>
              <a:rPr lang="ru-RU" sz="20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биоэнергопластики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коррекционной работе </a:t>
            </a:r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способствует</a:t>
            </a:r>
            <a:r>
              <a:rPr lang="ru-RU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buNone/>
            </a:pPr>
            <a:endPara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580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326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Литература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39869452"/>
              </p:ext>
            </p:extLst>
          </p:nvPr>
        </p:nvGraphicFramePr>
        <p:xfrm>
          <a:off x="1475656" y="1340768"/>
          <a:ext cx="72008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0929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1960" y="1700808"/>
            <a:ext cx="3420380" cy="69842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Содержание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84379" y="1013827"/>
            <a:ext cx="8008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444500" algn="l"/>
                <a:tab pos="719138" algn="l"/>
                <a:tab pos="1427163" algn="l"/>
              </a:tabLst>
            </a:pP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23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 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Познакомить с методом </a:t>
            </a:r>
            <a:r>
              <a:rPr lang="ru-RU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использования </a:t>
            </a:r>
            <a:r>
              <a:rPr lang="ru-RU" sz="23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биоэнергопластики</a:t>
            </a:r>
            <a:r>
              <a:rPr lang="ru-RU" sz="2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коррекционной работе.</a:t>
            </a:r>
            <a:endParaRPr lang="ru-RU" sz="2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274242043"/>
              </p:ext>
            </p:extLst>
          </p:nvPr>
        </p:nvGraphicFramePr>
        <p:xfrm>
          <a:off x="1403648" y="1844824"/>
          <a:ext cx="72008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63691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983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215" y="269776"/>
            <a:ext cx="7743273" cy="1143000"/>
          </a:xfrm>
        </p:spPr>
        <p:txBody>
          <a:bodyPr/>
          <a:lstStyle/>
          <a:p>
            <a:pPr lvl="0"/>
            <a:r>
              <a:rPr lang="ru-RU" sz="36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Биоэнергопластика</a:t>
            </a:r>
            <a:r>
              <a:rPr lang="ru-RU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3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36213679"/>
              </p:ext>
            </p:extLst>
          </p:nvPr>
        </p:nvGraphicFramePr>
        <p:xfrm>
          <a:off x="1475656" y="764704"/>
          <a:ext cx="727280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5816" y="580526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Выполнение артикуляционного упражнения «Окошко» 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42" y="2676691"/>
            <a:ext cx="4105164" cy="3078873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36904" cy="1512168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ктуальность использования </a:t>
            </a:r>
            <a:r>
              <a:rPr lang="ru-RU" sz="32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биоэнергопластики</a:t>
            </a:r>
            <a: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32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225731193"/>
              </p:ext>
            </p:extLst>
          </p:nvPr>
        </p:nvGraphicFramePr>
        <p:xfrm>
          <a:off x="1187624" y="1628800"/>
          <a:ext cx="763284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35696" y="1412776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Применение данного метода  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позволяет: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4404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136904" cy="778098"/>
          </a:xfrm>
        </p:spPr>
        <p:txBody>
          <a:bodyPr/>
          <a:lstStyle/>
          <a:p>
            <a:pPr indent="893763" algn="l"/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Цели и задачи проекта</a:t>
            </a:r>
            <a: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20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63885275"/>
              </p:ext>
            </p:extLst>
          </p:nvPr>
        </p:nvGraphicFramePr>
        <p:xfrm>
          <a:off x="1475656" y="2249846"/>
          <a:ext cx="727280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5656" y="908720"/>
            <a:ext cx="72728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2925" algn="just"/>
            <a:r>
              <a:rPr lang="ru-RU" sz="19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Цель: </a:t>
            </a:r>
            <a:r>
              <a:rPr lang="ru-RU" sz="1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Повышение эффективности коррекции речевых нарушений с </a:t>
            </a:r>
            <a:r>
              <a:rPr lang="ru-RU" sz="19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помощью метода </a:t>
            </a:r>
            <a:r>
              <a:rPr lang="ru-RU" sz="1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биоэнергопластики</a:t>
            </a:r>
            <a:r>
              <a:rPr lang="ru-RU" sz="1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9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здоровьесберегающей</a:t>
            </a:r>
            <a:r>
              <a:rPr lang="ru-RU" sz="1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технологии.</a:t>
            </a:r>
            <a:endParaRPr lang="ru-RU" sz="19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84482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Задачи: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8187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6646"/>
            <a:ext cx="8064896" cy="706090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Содержание 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проекта</a:t>
            </a:r>
            <a:r>
              <a:rPr lang="ru-RU" sz="4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81194983"/>
              </p:ext>
            </p:extLst>
          </p:nvPr>
        </p:nvGraphicFramePr>
        <p:xfrm>
          <a:off x="1475656" y="2420888"/>
          <a:ext cx="7286160" cy="3733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1052736"/>
            <a:ext cx="728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«ИСПОЛЬЗОВАНИЕ </a:t>
            </a: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МЕТОДА БИОЭНЕРГОПЛАСТИКИ </a:t>
            </a:r>
            <a:b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КОРРЕКЦИОННОЙ РАБОТЕ С ДЕТЬМИ С 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ОНР»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887215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Основные этапы проекта</a:t>
            </a:r>
            <a:r>
              <a:rPr lang="ru-RU" sz="2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ru-RU" sz="2400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9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229600" cy="648072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«Послушные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869868654"/>
              </p:ext>
            </p:extLst>
          </p:nvPr>
        </p:nvGraphicFramePr>
        <p:xfrm>
          <a:off x="1475656" y="1180976"/>
          <a:ext cx="7200800" cy="145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3998650776"/>
              </p:ext>
            </p:extLst>
          </p:nvPr>
        </p:nvGraphicFramePr>
        <p:xfrm>
          <a:off x="1495040" y="2204864"/>
          <a:ext cx="72008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26703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648072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«Послушные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 descr="D:\Pictures\Фото\Детский сад Кириши\2018\биоэнергопластика\20181022_10385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760" y="1916830"/>
            <a:ext cx="4968552" cy="3888433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1547664" y="1052736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Выполнение упражнений перед зеркалом на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индивидуальных занятиях у логопеда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77060" y="6019085"/>
            <a:ext cx="4512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Упражнение «Чашечка» </a:t>
            </a:r>
          </a:p>
        </p:txBody>
      </p:sp>
    </p:spTree>
    <p:extLst>
      <p:ext uri="{BB962C8B-B14F-4D97-AF65-F5344CB8AC3E}">
        <p14:creationId xmlns="" xmlns:p14="http://schemas.microsoft.com/office/powerpoint/2010/main" val="1571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648072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«Послушные ладошки</a:t>
            </a:r>
            <a:r>
              <a:rPr lang="ru-RU" sz="3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 descr="C:\Users\user\Desktop\сказка биоэнергопластика\биоэнергопластика\20181022_10414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11" y="2140245"/>
            <a:ext cx="5126051" cy="3737027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220028" y="6042774"/>
            <a:ext cx="3555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Упражнение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«Иголочка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980728"/>
            <a:ext cx="7632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Закрепление упражнений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перед зеркалом по </a:t>
            </a:r>
            <a:r>
              <a:rPr lang="ru-RU" sz="2000" b="1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биоэнергпластике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на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индивидуальных занятиях в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группе </a:t>
            </a:r>
            <a:r>
              <a:rPr lang="ru-RU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 время коррекционного часа</a:t>
            </a:r>
          </a:p>
        </p:txBody>
      </p:sp>
    </p:spTree>
    <p:extLst>
      <p:ext uri="{BB962C8B-B14F-4D97-AF65-F5344CB8AC3E}">
        <p14:creationId xmlns="" xmlns:p14="http://schemas.microsoft.com/office/powerpoint/2010/main" val="29355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8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562</Words>
  <Application>Microsoft Office PowerPoint</Application>
  <PresentationFormat>Экран (4:3)</PresentationFormat>
  <Paragraphs>107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Comic Sans MS</vt:lpstr>
      <vt:lpstr>Verdana</vt:lpstr>
      <vt:lpstr>Calibri</vt:lpstr>
      <vt:lpstr>1_Тема Office</vt:lpstr>
      <vt:lpstr>Слайд 1</vt:lpstr>
      <vt:lpstr>Содержание </vt:lpstr>
      <vt:lpstr>Биоэнергопластика </vt:lpstr>
      <vt:lpstr>Актуальность использования биоэнергопластики    </vt:lpstr>
      <vt:lpstr>Цели и задачи проекта   </vt:lpstr>
      <vt:lpstr>Содержание проекта  </vt:lpstr>
      <vt:lpstr>«Послушные ладошки»</vt:lpstr>
      <vt:lpstr>«Послушные ладошки»</vt:lpstr>
      <vt:lpstr>«Послушные ладошки»</vt:lpstr>
      <vt:lpstr>«Послушные ладошки»</vt:lpstr>
      <vt:lpstr>«Послушные ладошки»</vt:lpstr>
      <vt:lpstr>«Подвижные ладошки»</vt:lpstr>
      <vt:lpstr>«Подвижные ладошки»</vt:lpstr>
      <vt:lpstr>«Подвижные ладошки»</vt:lpstr>
      <vt:lpstr>«Наши веселые друзья «Чупа и Чупс» </vt:lpstr>
      <vt:lpstr>«Наши веселые друзья «Чупа и Чупс» </vt:lpstr>
      <vt:lpstr>«Наши весёлые друзья «Чупа и Чупс» </vt:lpstr>
      <vt:lpstr>Заключение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уголком</dc:title>
  <dc:creator>Фокина Лидия Петровна</dc:creator>
  <cp:keywords>Шаблон презентации</cp:keywords>
  <cp:lastModifiedBy>PowerUser</cp:lastModifiedBy>
  <cp:revision>150</cp:revision>
  <dcterms:created xsi:type="dcterms:W3CDTF">2014-07-06T18:18:01Z</dcterms:created>
  <dcterms:modified xsi:type="dcterms:W3CDTF">2019-08-25T14:35:25Z</dcterms:modified>
</cp:coreProperties>
</file>